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sldIdLst>
    <p:sldId id="256" r:id="rId4"/>
    <p:sldId id="257" r:id="rId5"/>
    <p:sldId id="258" r:id="rId6"/>
    <p:sldId id="259" r:id="rId7"/>
    <p:sldId id="260" r:id="rId8"/>
    <p:sldId id="261" r:id="rId9"/>
    <p:sldId id="262" r:id="rId10"/>
  </p:sldIdLst>
  <p:sldSz cx="12192000" cy="6858000"/>
  <p:notesSz cx="7559675" cy="10691813"/>
  <p:defaultText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theme" Target="theme/theme1.xml" /><Relationship Id="rId3" Type="http://schemas.openxmlformats.org/officeDocument/2006/relationships/slideMaster" Target="slideMasters/slideMaster3.xml" /><Relationship Id="rId7" Type="http://schemas.openxmlformats.org/officeDocument/2006/relationships/slide" Target="slides/slide4.xml" /><Relationship Id="rId12" Type="http://schemas.openxmlformats.org/officeDocument/2006/relationships/viewProps" Target="viewProps.xml" /><Relationship Id="rId2" Type="http://schemas.openxmlformats.org/officeDocument/2006/relationships/slideMaster" Target="slideMasters/slideMaster2.xml" /><Relationship Id="rId1" Type="http://schemas.openxmlformats.org/officeDocument/2006/relationships/slideMaster" Target="slideMasters/slideMaster1.xml" /><Relationship Id="rId6" Type="http://schemas.openxmlformats.org/officeDocument/2006/relationships/slide" Target="slides/slide3.xml" /><Relationship Id="rId11" Type="http://schemas.openxmlformats.org/officeDocument/2006/relationships/presProps" Target="presProps.xml" /><Relationship Id="rId5" Type="http://schemas.openxmlformats.org/officeDocument/2006/relationships/slide" Target="slides/slide2.xml" /><Relationship Id="rId10" Type="http://schemas.openxmlformats.org/officeDocument/2006/relationships/slide" Target="slides/slide7.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29"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30"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32"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33"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34"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35"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36"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37"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3"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44" name="PlaceHolder 2"/>
          <p:cNvSpPr>
            <a:spLocks noGrp="1"/>
          </p:cNvSpPr>
          <p:nvPr>
            <p:ph type="subTitle"/>
          </p:nvPr>
        </p:nvSpPr>
        <p:spPr>
          <a:xfrm>
            <a:off x="609480" y="1604520"/>
            <a:ext cx="10972440" cy="3977280"/>
          </a:xfrm>
          <a:prstGeom prst="rect">
            <a:avLst/>
          </a:prstGeom>
        </p:spPr>
        <p:txBody>
          <a:bodyPr lIns="0" tIns="0" rIns="0" bIns="0" anchor="ctr">
            <a:spAutoFit/>
          </a:bodyPr>
          <a:lstStyle/>
          <a:p>
            <a:pPr algn="ctr"/>
            <a:endParaRPr lang="es-A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46"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48"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49"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1" name="PlaceHolder 1"/>
          <p:cNvSpPr>
            <a:spLocks noGrp="1"/>
          </p:cNvSpPr>
          <p:nvPr>
            <p:ph type="subTitle"/>
          </p:nvPr>
        </p:nvSpPr>
        <p:spPr>
          <a:xfrm>
            <a:off x="609480" y="273600"/>
            <a:ext cx="10972440" cy="5307840"/>
          </a:xfrm>
          <a:prstGeom prst="rect">
            <a:avLst/>
          </a:prstGeom>
        </p:spPr>
        <p:txBody>
          <a:bodyPr lIns="0" tIns="0" rIns="0" bIns="0" anchor="ctr">
            <a:spAutoFit/>
          </a:bodyPr>
          <a:lstStyle/>
          <a:p>
            <a:pPr algn="ctr"/>
            <a:endParaRPr lang="es-A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5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54"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55"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tIns="0" rIns="0" bIns="0" anchor="ctr">
            <a:spAutoFit/>
          </a:bodyPr>
          <a:lstStyle/>
          <a:p>
            <a:pPr algn="ctr"/>
            <a:endParaRPr lang="es-A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57"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58"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59"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61"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62"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63"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65"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66"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68"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69"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70"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71"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73"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74"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75"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76"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77"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78"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5"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86" name="PlaceHolder 2"/>
          <p:cNvSpPr>
            <a:spLocks noGrp="1"/>
          </p:cNvSpPr>
          <p:nvPr>
            <p:ph type="subTitle"/>
          </p:nvPr>
        </p:nvSpPr>
        <p:spPr>
          <a:xfrm>
            <a:off x="609480" y="1604520"/>
            <a:ext cx="10972440" cy="3977280"/>
          </a:xfrm>
          <a:prstGeom prst="rect">
            <a:avLst/>
          </a:prstGeom>
        </p:spPr>
        <p:txBody>
          <a:bodyPr lIns="0" tIns="0" rIns="0" bIns="0" anchor="ctr">
            <a:spAutoFit/>
          </a:bodyPr>
          <a:lstStyle/>
          <a:p>
            <a:pPr algn="ctr"/>
            <a:endParaRPr lang="es-AR"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88"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9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91"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2"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3" name="PlaceHolder 1"/>
          <p:cNvSpPr>
            <a:spLocks noGrp="1"/>
          </p:cNvSpPr>
          <p:nvPr>
            <p:ph type="subTitle"/>
          </p:nvPr>
        </p:nvSpPr>
        <p:spPr>
          <a:xfrm>
            <a:off x="609480" y="273600"/>
            <a:ext cx="10972440" cy="5307840"/>
          </a:xfrm>
          <a:prstGeom prst="rect">
            <a:avLst/>
          </a:prstGeom>
        </p:spPr>
        <p:txBody>
          <a:bodyPr lIns="0" tIns="0" rIns="0" bIns="0" anchor="ctr">
            <a:spAutoFit/>
          </a:bodyPr>
          <a:lstStyle/>
          <a:p>
            <a:pPr algn="ctr"/>
            <a:endParaRPr lang="es-AR"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95"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96"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97"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99"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100"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101"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10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104"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105"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107"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108"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11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11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112"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113"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115"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116"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117"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118"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119"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120"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tIns="0" rIns="0" bIns="0" anchor="ctr">
            <a:spAutoFit/>
          </a:bodyPr>
          <a:lstStyle/>
          <a:p>
            <a:pPr algn="ctr"/>
            <a:endParaRPr lang="es-A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13"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14"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tIns="0" rIns="0" bIns="0" anchor="ctr">
            <a:spAutoFit/>
          </a:bodyPr>
          <a:lstStyle/>
          <a:p>
            <a:endParaRPr lang="es-AR" sz="1400" b="0" strike="noStrike" spc="-1">
              <a:solidFill>
                <a:srgbClr val="000000"/>
              </a:solidFill>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AR" sz="1400" b="0" strike="noStrike" spc="-1">
              <a:solidFill>
                <a:srgbClr val="000000"/>
              </a:solidFill>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s-AR" sz="14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 /><Relationship Id="rId13" Type="http://schemas.openxmlformats.org/officeDocument/2006/relationships/theme" Target="../theme/theme2.xml" /><Relationship Id="rId3" Type="http://schemas.openxmlformats.org/officeDocument/2006/relationships/slideLayout" Target="../slideLayouts/slideLayout15.xml" /><Relationship Id="rId7" Type="http://schemas.openxmlformats.org/officeDocument/2006/relationships/slideLayout" Target="../slideLayouts/slideLayout19.xml" /><Relationship Id="rId12" Type="http://schemas.openxmlformats.org/officeDocument/2006/relationships/slideLayout" Target="../slideLayouts/slideLayout24.xml" /><Relationship Id="rId2" Type="http://schemas.openxmlformats.org/officeDocument/2006/relationships/slideLayout" Target="../slideLayouts/slideLayout14.xml" /><Relationship Id="rId1" Type="http://schemas.openxmlformats.org/officeDocument/2006/relationships/slideLayout" Target="../slideLayouts/slideLayout13.xml" /><Relationship Id="rId6" Type="http://schemas.openxmlformats.org/officeDocument/2006/relationships/slideLayout" Target="../slideLayouts/slideLayout18.xml" /><Relationship Id="rId11" Type="http://schemas.openxmlformats.org/officeDocument/2006/relationships/slideLayout" Target="../slideLayouts/slideLayout23.xml" /><Relationship Id="rId5" Type="http://schemas.openxmlformats.org/officeDocument/2006/relationships/slideLayout" Target="../slideLayouts/slideLayout17.xml" /><Relationship Id="rId10" Type="http://schemas.openxmlformats.org/officeDocument/2006/relationships/slideLayout" Target="../slideLayouts/slideLayout22.xml" /><Relationship Id="rId4" Type="http://schemas.openxmlformats.org/officeDocument/2006/relationships/slideLayout" Target="../slideLayouts/slideLayout16.xml" /><Relationship Id="rId9" Type="http://schemas.openxmlformats.org/officeDocument/2006/relationships/slideLayout" Target="../slideLayouts/slideLayout21.xml" /></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 /><Relationship Id="rId13" Type="http://schemas.openxmlformats.org/officeDocument/2006/relationships/theme" Target="../theme/theme3.xml" /><Relationship Id="rId3" Type="http://schemas.openxmlformats.org/officeDocument/2006/relationships/slideLayout" Target="../slideLayouts/slideLayout27.xml" /><Relationship Id="rId7" Type="http://schemas.openxmlformats.org/officeDocument/2006/relationships/slideLayout" Target="../slideLayouts/slideLayout31.xml" /><Relationship Id="rId12" Type="http://schemas.openxmlformats.org/officeDocument/2006/relationships/slideLayout" Target="../slideLayouts/slideLayout36.xml" /><Relationship Id="rId2" Type="http://schemas.openxmlformats.org/officeDocument/2006/relationships/slideLayout" Target="../slideLayouts/slideLayout26.xml" /><Relationship Id="rId1" Type="http://schemas.openxmlformats.org/officeDocument/2006/relationships/slideLayout" Target="../slideLayouts/slideLayout25.xml" /><Relationship Id="rId6" Type="http://schemas.openxmlformats.org/officeDocument/2006/relationships/slideLayout" Target="../slideLayouts/slideLayout30.xml" /><Relationship Id="rId11" Type="http://schemas.openxmlformats.org/officeDocument/2006/relationships/slideLayout" Target="../slideLayouts/slideLayout35.xml" /><Relationship Id="rId5" Type="http://schemas.openxmlformats.org/officeDocument/2006/relationships/slideLayout" Target="../slideLayouts/slideLayout29.xml" /><Relationship Id="rId10" Type="http://schemas.openxmlformats.org/officeDocument/2006/relationships/slideLayout" Target="../slideLayouts/slideLayout34.xml" /><Relationship Id="rId4" Type="http://schemas.openxmlformats.org/officeDocument/2006/relationships/slideLayout" Target="../slideLayouts/slideLayout28.xml" /><Relationship Id="rId9" Type="http://schemas.openxmlformats.org/officeDocument/2006/relationships/slideLayout" Target="../slideLayouts/slideLayout33.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tIns="0" rIns="0" bIns="0" anchor="ctr">
            <a:noAutofit/>
          </a:bodyPr>
          <a:lstStyle/>
          <a:p>
            <a:r>
              <a:rPr lang="es-AR" sz="1400" b="0" strike="noStrike" spc="-1">
                <a:solidFill>
                  <a:srgbClr val="000000"/>
                </a:solidFill>
                <a:latin typeface="Arial"/>
              </a:rPr>
              <a:t>Pulse para editar el formato del texto de título</a:t>
            </a:r>
          </a:p>
        </p:txBody>
      </p:sp>
      <p:sp>
        <p:nvSpPr>
          <p:cNvPr id="3" name="PlaceHolder 2"/>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s-AR" sz="1400" b="0" strike="noStrike" spc="-1">
                <a:solidFill>
                  <a:srgbClr val="000000"/>
                </a:solidFill>
                <a:latin typeface="Arial"/>
              </a:rPr>
              <a:t>Pulse para editar el formato de esquema del texto</a:t>
            </a:r>
          </a:p>
          <a:p>
            <a:pPr marL="864000" lvl="1" indent="-324000">
              <a:spcBef>
                <a:spcPts val="1134"/>
              </a:spcBef>
              <a:buClr>
                <a:srgbClr val="000000"/>
              </a:buClr>
              <a:buSzPct val="75000"/>
              <a:buFont typeface="Symbol" charset="2"/>
              <a:buChar char=""/>
            </a:pPr>
            <a:r>
              <a:rPr lang="es-AR" sz="1400" b="0" strike="noStrike" spc="-1">
                <a:solidFill>
                  <a:srgbClr val="000000"/>
                </a:solidFill>
                <a:latin typeface="Arial"/>
              </a:rPr>
              <a:t>Segundo nivel del esquema</a:t>
            </a:r>
          </a:p>
          <a:p>
            <a:pPr marL="1296000" lvl="2" indent="-288000">
              <a:spcBef>
                <a:spcPts val="850"/>
              </a:spcBef>
              <a:buClr>
                <a:srgbClr val="000000"/>
              </a:buClr>
              <a:buSzPct val="45000"/>
              <a:buFont typeface="Wingdings" charset="2"/>
              <a:buChar char=""/>
            </a:pPr>
            <a:r>
              <a:rPr lang="es-AR" sz="1400" b="0" strike="noStrike" spc="-1">
                <a:solidFill>
                  <a:srgbClr val="000000"/>
                </a:solidFill>
                <a:latin typeface="Arial"/>
              </a:rPr>
              <a:t>Tercer nivel del esquema</a:t>
            </a:r>
          </a:p>
          <a:p>
            <a:pPr marL="1728000" lvl="3" indent="-216000">
              <a:spcBef>
                <a:spcPts val="567"/>
              </a:spcBef>
              <a:buClr>
                <a:srgbClr val="000000"/>
              </a:buClr>
              <a:buSzPct val="75000"/>
              <a:buFont typeface="Symbol" charset="2"/>
              <a:buChar char=""/>
            </a:pPr>
            <a:r>
              <a:rPr lang="es-AR" sz="1400" b="0" strike="noStrike" spc="-1">
                <a:solidFill>
                  <a:srgbClr val="000000"/>
                </a:solidFill>
                <a:latin typeface="Arial"/>
              </a:rPr>
              <a:t>Cuarto nivel del esquema</a:t>
            </a:r>
          </a:p>
          <a:p>
            <a:pPr marL="2160000" lvl="4" indent="-216000">
              <a:spcBef>
                <a:spcPts val="283"/>
              </a:spcBef>
              <a:buClr>
                <a:srgbClr val="000000"/>
              </a:buClr>
              <a:buSzPct val="45000"/>
              <a:buFont typeface="Wingdings" charset="2"/>
              <a:buChar char=""/>
            </a:pPr>
            <a:r>
              <a:rPr lang="es-AR" sz="2000" b="0" strike="noStrike" spc="-1">
                <a:solidFill>
                  <a:srgbClr val="000000"/>
                </a:solidFill>
                <a:latin typeface="Arial"/>
              </a:rPr>
              <a:t>Quinto nivel del esquema</a:t>
            </a:r>
          </a:p>
          <a:p>
            <a:pPr marL="2592000" lvl="5" indent="-216000">
              <a:spcBef>
                <a:spcPts val="283"/>
              </a:spcBef>
              <a:buClr>
                <a:srgbClr val="000000"/>
              </a:buClr>
              <a:buSzPct val="45000"/>
              <a:buFont typeface="Wingdings" charset="2"/>
              <a:buChar char=""/>
            </a:pPr>
            <a:r>
              <a:rPr lang="es-AR" sz="2000" b="0" strike="noStrike" spc="-1">
                <a:solidFill>
                  <a:srgbClr val="000000"/>
                </a:solidFill>
                <a:latin typeface="Arial"/>
              </a:rPr>
              <a:t>Sexto nivel del esquema</a:t>
            </a:r>
          </a:p>
          <a:p>
            <a:pPr marL="3024000" lvl="6" indent="-216000">
              <a:spcBef>
                <a:spcPts val="283"/>
              </a:spcBef>
              <a:buClr>
                <a:srgbClr val="000000"/>
              </a:buClr>
              <a:buSzPct val="45000"/>
              <a:buFont typeface="Wingdings" charset="2"/>
              <a:buChar char=""/>
            </a:pPr>
            <a:r>
              <a:rPr lang="es-AR" sz="2000" b="0" strike="noStrike" spc="-1">
                <a:solidFill>
                  <a:srgbClr val="000000"/>
                </a:solidFill>
                <a:latin typeface="Arial"/>
              </a:rPr>
              <a:t>Séptimo nivel del esquema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 name="CustomShape 1"/>
          <p:cNvSpPr/>
          <p:nvPr/>
        </p:nvSpPr>
        <p:spPr>
          <a:xfrm>
            <a:off x="3240" y="6400800"/>
            <a:ext cx="12188160" cy="456480"/>
          </a:xfrm>
          <a:prstGeom prst="rect">
            <a:avLst/>
          </a:prstGeom>
          <a:solidFill>
            <a:schemeClr val="accent2"/>
          </a:solidFill>
          <a:ln>
            <a:noFill/>
          </a:ln>
        </p:spPr>
        <p:style>
          <a:lnRef idx="0">
            <a:scrgbClr r="0" g="0" b="0"/>
          </a:lnRef>
          <a:fillRef idx="0">
            <a:scrgbClr r="0" g="0" b="0"/>
          </a:fillRef>
          <a:effectRef idx="0">
            <a:scrgbClr r="0" g="0" b="0"/>
          </a:effectRef>
          <a:fontRef idx="minor"/>
        </p:style>
      </p:sp>
      <p:sp>
        <p:nvSpPr>
          <p:cNvPr id="39" name="CustomShape 2"/>
          <p:cNvSpPr/>
          <p:nvPr/>
        </p:nvSpPr>
        <p:spPr>
          <a:xfrm>
            <a:off x="0" y="6334200"/>
            <a:ext cx="12188160" cy="63360"/>
          </a:xfrm>
          <a:prstGeom prst="rect">
            <a:avLst/>
          </a:prstGeom>
          <a:solidFill>
            <a:schemeClr val="accent1"/>
          </a:solidFill>
          <a:ln>
            <a:noFill/>
          </a:ln>
        </p:spPr>
        <p:style>
          <a:lnRef idx="0">
            <a:scrgbClr r="0" g="0" b="0"/>
          </a:lnRef>
          <a:fillRef idx="0">
            <a:scrgbClr r="0" g="0" b="0"/>
          </a:fillRef>
          <a:effectRef idx="0">
            <a:scrgbClr r="0" g="0" b="0"/>
          </a:effectRef>
          <a:fontRef idx="minor"/>
        </p:style>
      </p:sp>
      <p:sp>
        <p:nvSpPr>
          <p:cNvPr id="40" name="CustomShape 3"/>
          <p:cNvSpPr/>
          <p:nvPr/>
        </p:nvSpPr>
        <p:spPr>
          <a:xfrm>
            <a:off x="1193400" y="1737720"/>
            <a:ext cx="9966600" cy="360"/>
          </a:xfrm>
          <a:custGeom>
            <a:avLst/>
            <a:gdLst/>
            <a:ahLst/>
            <a:cxnLst/>
            <a:rect l="l" t="t" r="r" b="b"/>
            <a:pathLst>
              <a:path w="21600" h="21600">
                <a:moveTo>
                  <a:pt x="0" y="0"/>
                </a:moveTo>
                <a:lnTo>
                  <a:pt x="21600" y="21600"/>
                </a:lnTo>
              </a:path>
            </a:pathLst>
          </a:custGeom>
          <a:noFill/>
          <a:ln w="9360">
            <a:solidFill>
              <a:srgbClr val="7F7F7F"/>
            </a:solidFill>
            <a:round/>
          </a:ln>
        </p:spPr>
        <p:style>
          <a:lnRef idx="0">
            <a:scrgbClr r="0" g="0" b="0"/>
          </a:lnRef>
          <a:fillRef idx="0">
            <a:scrgbClr r="0" g="0" b="0"/>
          </a:fillRef>
          <a:effectRef idx="0">
            <a:scrgbClr r="0" g="0" b="0"/>
          </a:effectRef>
          <a:fontRef idx="minor"/>
        </p:style>
      </p:sp>
      <p:sp>
        <p:nvSpPr>
          <p:cNvPr id="41" name="PlaceHolder 4"/>
          <p:cNvSpPr>
            <a:spLocks noGrp="1"/>
          </p:cNvSpPr>
          <p:nvPr>
            <p:ph type="title"/>
          </p:nvPr>
        </p:nvSpPr>
        <p:spPr>
          <a:xfrm>
            <a:off x="609480" y="273600"/>
            <a:ext cx="10972440" cy="1144800"/>
          </a:xfrm>
          <a:prstGeom prst="rect">
            <a:avLst/>
          </a:prstGeom>
        </p:spPr>
        <p:txBody>
          <a:bodyPr lIns="0" tIns="0" rIns="0" bIns="0" anchor="ctr">
            <a:noAutofit/>
          </a:bodyPr>
          <a:lstStyle/>
          <a:p>
            <a:r>
              <a:rPr lang="es-AR" sz="1400" b="0" strike="noStrike" spc="-1">
                <a:solidFill>
                  <a:srgbClr val="000000"/>
                </a:solidFill>
                <a:latin typeface="Arial"/>
              </a:rPr>
              <a:t>Pulse para editar el formato del texto de título</a:t>
            </a:r>
          </a:p>
        </p:txBody>
      </p:sp>
      <p:sp>
        <p:nvSpPr>
          <p:cNvPr id="42"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s-AR" sz="1400" b="0" strike="noStrike" spc="-1">
                <a:solidFill>
                  <a:srgbClr val="000000"/>
                </a:solidFill>
                <a:latin typeface="Arial"/>
              </a:rPr>
              <a:t>Pulse para editar el formato de esquema del texto</a:t>
            </a:r>
          </a:p>
          <a:p>
            <a:pPr marL="864000" lvl="1" indent="-324000">
              <a:spcBef>
                <a:spcPts val="1134"/>
              </a:spcBef>
              <a:buClr>
                <a:srgbClr val="000000"/>
              </a:buClr>
              <a:buSzPct val="75000"/>
              <a:buFont typeface="Symbol" charset="2"/>
              <a:buChar char=""/>
            </a:pPr>
            <a:r>
              <a:rPr lang="es-AR" sz="1400" b="0" strike="noStrike" spc="-1">
                <a:solidFill>
                  <a:srgbClr val="000000"/>
                </a:solidFill>
                <a:latin typeface="Arial"/>
              </a:rPr>
              <a:t>Segundo nivel del esquema</a:t>
            </a:r>
          </a:p>
          <a:p>
            <a:pPr marL="1296000" lvl="2" indent="-288000">
              <a:spcBef>
                <a:spcPts val="850"/>
              </a:spcBef>
              <a:buClr>
                <a:srgbClr val="000000"/>
              </a:buClr>
              <a:buSzPct val="45000"/>
              <a:buFont typeface="Wingdings" charset="2"/>
              <a:buChar char=""/>
            </a:pPr>
            <a:r>
              <a:rPr lang="es-AR" sz="1400" b="0" strike="noStrike" spc="-1">
                <a:solidFill>
                  <a:srgbClr val="000000"/>
                </a:solidFill>
                <a:latin typeface="Arial"/>
              </a:rPr>
              <a:t>Tercer nivel del esquema</a:t>
            </a:r>
          </a:p>
          <a:p>
            <a:pPr marL="1728000" lvl="3" indent="-216000">
              <a:spcBef>
                <a:spcPts val="567"/>
              </a:spcBef>
              <a:buClr>
                <a:srgbClr val="000000"/>
              </a:buClr>
              <a:buSzPct val="75000"/>
              <a:buFont typeface="Symbol" charset="2"/>
              <a:buChar char=""/>
            </a:pPr>
            <a:r>
              <a:rPr lang="es-AR" sz="1400" b="0" strike="noStrike" spc="-1">
                <a:solidFill>
                  <a:srgbClr val="000000"/>
                </a:solidFill>
                <a:latin typeface="Arial"/>
              </a:rPr>
              <a:t>Cuarto nivel del esquema</a:t>
            </a:r>
          </a:p>
          <a:p>
            <a:pPr marL="2160000" lvl="4" indent="-216000">
              <a:spcBef>
                <a:spcPts val="283"/>
              </a:spcBef>
              <a:buClr>
                <a:srgbClr val="000000"/>
              </a:buClr>
              <a:buSzPct val="45000"/>
              <a:buFont typeface="Wingdings" charset="2"/>
              <a:buChar char=""/>
            </a:pPr>
            <a:r>
              <a:rPr lang="es-AR" sz="2000" b="0" strike="noStrike" spc="-1">
                <a:solidFill>
                  <a:srgbClr val="000000"/>
                </a:solidFill>
                <a:latin typeface="Arial"/>
              </a:rPr>
              <a:t>Quinto nivel del esquema</a:t>
            </a:r>
          </a:p>
          <a:p>
            <a:pPr marL="2592000" lvl="5" indent="-216000">
              <a:spcBef>
                <a:spcPts val="283"/>
              </a:spcBef>
              <a:buClr>
                <a:srgbClr val="000000"/>
              </a:buClr>
              <a:buSzPct val="45000"/>
              <a:buFont typeface="Wingdings" charset="2"/>
              <a:buChar char=""/>
            </a:pPr>
            <a:r>
              <a:rPr lang="es-AR" sz="2000" b="0" strike="noStrike" spc="-1">
                <a:solidFill>
                  <a:srgbClr val="000000"/>
                </a:solidFill>
                <a:latin typeface="Arial"/>
              </a:rPr>
              <a:t>Sexto nivel del esquema</a:t>
            </a:r>
          </a:p>
          <a:p>
            <a:pPr marL="3024000" lvl="6" indent="-216000">
              <a:spcBef>
                <a:spcPts val="283"/>
              </a:spcBef>
              <a:buClr>
                <a:srgbClr val="000000"/>
              </a:buClr>
              <a:buSzPct val="45000"/>
              <a:buFont typeface="Wingdings" charset="2"/>
              <a:buChar char=""/>
            </a:pPr>
            <a:r>
              <a:rPr lang="es-AR" sz="2000" b="0" strike="noStrike" spc="-1">
                <a:solidFill>
                  <a:srgbClr val="000000"/>
                </a:solidFill>
                <a:latin typeface="Arial"/>
              </a:rPr>
              <a:t>Séptimo nivel del esquema</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 name="CustomShape 1"/>
          <p:cNvSpPr/>
          <p:nvPr/>
        </p:nvSpPr>
        <p:spPr>
          <a:xfrm>
            <a:off x="3240" y="6400800"/>
            <a:ext cx="12188160" cy="456480"/>
          </a:xfrm>
          <a:prstGeom prst="rect">
            <a:avLst/>
          </a:prstGeom>
          <a:solidFill>
            <a:schemeClr val="accent2"/>
          </a:solidFill>
          <a:ln>
            <a:noFill/>
          </a:ln>
        </p:spPr>
        <p:style>
          <a:lnRef idx="0">
            <a:scrgbClr r="0" g="0" b="0"/>
          </a:lnRef>
          <a:fillRef idx="0">
            <a:scrgbClr r="0" g="0" b="0"/>
          </a:fillRef>
          <a:effectRef idx="0">
            <a:scrgbClr r="0" g="0" b="0"/>
          </a:effectRef>
          <a:fontRef idx="minor"/>
        </p:style>
      </p:sp>
      <p:sp>
        <p:nvSpPr>
          <p:cNvPr id="80" name="CustomShape 2"/>
          <p:cNvSpPr/>
          <p:nvPr/>
        </p:nvSpPr>
        <p:spPr>
          <a:xfrm>
            <a:off x="0" y="6334200"/>
            <a:ext cx="12188160" cy="63360"/>
          </a:xfrm>
          <a:prstGeom prst="rect">
            <a:avLst/>
          </a:prstGeom>
          <a:solidFill>
            <a:schemeClr val="accent1"/>
          </a:solidFill>
          <a:ln>
            <a:noFill/>
          </a:ln>
        </p:spPr>
        <p:style>
          <a:lnRef idx="0">
            <a:scrgbClr r="0" g="0" b="0"/>
          </a:lnRef>
          <a:fillRef idx="0">
            <a:scrgbClr r="0" g="0" b="0"/>
          </a:fillRef>
          <a:effectRef idx="0">
            <a:scrgbClr r="0" g="0" b="0"/>
          </a:effectRef>
          <a:fontRef idx="minor"/>
        </p:style>
      </p:sp>
      <p:sp>
        <p:nvSpPr>
          <p:cNvPr id="81" name="CustomShape 3"/>
          <p:cNvSpPr/>
          <p:nvPr/>
        </p:nvSpPr>
        <p:spPr>
          <a:xfrm>
            <a:off x="1193400" y="1737720"/>
            <a:ext cx="9966600" cy="360"/>
          </a:xfrm>
          <a:custGeom>
            <a:avLst/>
            <a:gdLst/>
            <a:ahLst/>
            <a:cxnLst/>
            <a:rect l="l" t="t" r="r" b="b"/>
            <a:pathLst>
              <a:path w="21600" h="21600">
                <a:moveTo>
                  <a:pt x="0" y="0"/>
                </a:moveTo>
                <a:lnTo>
                  <a:pt x="21600" y="21600"/>
                </a:lnTo>
              </a:path>
            </a:pathLst>
          </a:custGeom>
          <a:noFill/>
          <a:ln w="9360">
            <a:solidFill>
              <a:srgbClr val="7F7F7F"/>
            </a:solidFill>
            <a:round/>
          </a:ln>
        </p:spPr>
        <p:style>
          <a:lnRef idx="0">
            <a:scrgbClr r="0" g="0" b="0"/>
          </a:lnRef>
          <a:fillRef idx="0">
            <a:scrgbClr r="0" g="0" b="0"/>
          </a:fillRef>
          <a:effectRef idx="0">
            <a:scrgbClr r="0" g="0" b="0"/>
          </a:effectRef>
          <a:fontRef idx="minor"/>
        </p:style>
      </p:sp>
      <p:sp>
        <p:nvSpPr>
          <p:cNvPr id="82" name="PlaceHolder 4"/>
          <p:cNvSpPr>
            <a:spLocks noGrp="1"/>
          </p:cNvSpPr>
          <p:nvPr>
            <p:ph type="title"/>
          </p:nvPr>
        </p:nvSpPr>
        <p:spPr>
          <a:xfrm>
            <a:off x="1097280" y="438840"/>
            <a:ext cx="10057680" cy="1145160"/>
          </a:xfrm>
          <a:prstGeom prst="rect">
            <a:avLst/>
          </a:prstGeom>
        </p:spPr>
        <p:txBody>
          <a:bodyPr lIns="0" tIns="0" rIns="0" bIns="0" anchor="ctr">
            <a:spAutoFit/>
          </a:bodyPr>
          <a:lstStyle/>
          <a:p>
            <a:r>
              <a:rPr lang="es-AR" sz="1800" b="0" strike="noStrike" spc="-1">
                <a:solidFill>
                  <a:srgbClr val="000000"/>
                </a:solidFill>
                <a:latin typeface="Arial"/>
              </a:rPr>
              <a:t>Pulse para editar el formato del texto de título</a:t>
            </a:r>
          </a:p>
        </p:txBody>
      </p:sp>
      <p:sp>
        <p:nvSpPr>
          <p:cNvPr id="83" name="PlaceHolder 5"/>
          <p:cNvSpPr>
            <a:spLocks noGrp="1"/>
          </p:cNvSpPr>
          <p:nvPr>
            <p:ph type="body"/>
          </p:nvPr>
        </p:nvSpPr>
        <p:spPr>
          <a:xfrm>
            <a:off x="1097280" y="1845720"/>
            <a:ext cx="4907880" cy="402264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s-AR" sz="1800" b="0" strike="noStrike" spc="-1">
                <a:solidFill>
                  <a:srgbClr val="000000"/>
                </a:solidFill>
                <a:latin typeface="Arial"/>
              </a:rPr>
              <a:t>Pulse para editar el formato de esquema del texto</a:t>
            </a:r>
          </a:p>
          <a:p>
            <a:pPr marL="864000" lvl="1" indent="-324000">
              <a:spcBef>
                <a:spcPts val="1134"/>
              </a:spcBef>
              <a:buClr>
                <a:srgbClr val="000000"/>
              </a:buClr>
              <a:buSzPct val="75000"/>
              <a:buFont typeface="Symbol" charset="2"/>
              <a:buChar char=""/>
            </a:pPr>
            <a:r>
              <a:rPr lang="es-AR" sz="1800" b="0" strike="noStrike" spc="-1">
                <a:solidFill>
                  <a:srgbClr val="000000"/>
                </a:solidFill>
                <a:latin typeface="Arial"/>
              </a:rPr>
              <a:t>Segundo nivel del esquema</a:t>
            </a:r>
          </a:p>
          <a:p>
            <a:pPr marL="1296000" lvl="2" indent="-288000">
              <a:spcBef>
                <a:spcPts val="850"/>
              </a:spcBef>
              <a:buClr>
                <a:srgbClr val="000000"/>
              </a:buClr>
              <a:buSzPct val="45000"/>
              <a:buFont typeface="Wingdings" charset="2"/>
              <a:buChar char=""/>
            </a:pPr>
            <a:r>
              <a:rPr lang="es-AR" sz="1800" b="0" strike="noStrike" spc="-1">
                <a:solidFill>
                  <a:srgbClr val="000000"/>
                </a:solidFill>
                <a:latin typeface="Arial"/>
              </a:rPr>
              <a:t>Tercer nivel del esquema</a:t>
            </a:r>
          </a:p>
          <a:p>
            <a:pPr marL="1728000" lvl="3" indent="-216000">
              <a:spcBef>
                <a:spcPts val="567"/>
              </a:spcBef>
              <a:buClr>
                <a:srgbClr val="000000"/>
              </a:buClr>
              <a:buSzPct val="75000"/>
              <a:buFont typeface="Symbol" charset="2"/>
              <a:buChar char=""/>
            </a:pPr>
            <a:r>
              <a:rPr lang="es-AR" sz="1800" b="0" strike="noStrike" spc="-1">
                <a:solidFill>
                  <a:srgbClr val="000000"/>
                </a:solidFill>
                <a:latin typeface="Arial"/>
              </a:rPr>
              <a:t>Cuarto nivel del esquema</a:t>
            </a:r>
          </a:p>
          <a:p>
            <a:pPr marL="2160000" lvl="4" indent="-216000">
              <a:spcBef>
                <a:spcPts val="283"/>
              </a:spcBef>
              <a:buClr>
                <a:srgbClr val="000000"/>
              </a:buClr>
              <a:buSzPct val="45000"/>
              <a:buFont typeface="Wingdings" charset="2"/>
              <a:buChar char=""/>
            </a:pPr>
            <a:r>
              <a:rPr lang="es-AR" sz="1800" b="0" strike="noStrike" spc="-1">
                <a:solidFill>
                  <a:srgbClr val="000000"/>
                </a:solidFill>
                <a:latin typeface="Arial"/>
              </a:rPr>
              <a:t>Quinto nivel del esquema</a:t>
            </a:r>
          </a:p>
          <a:p>
            <a:pPr marL="2592000" lvl="5" indent="-216000">
              <a:spcBef>
                <a:spcPts val="283"/>
              </a:spcBef>
              <a:buClr>
                <a:srgbClr val="000000"/>
              </a:buClr>
              <a:buSzPct val="45000"/>
              <a:buFont typeface="Wingdings" charset="2"/>
              <a:buChar char=""/>
            </a:pPr>
            <a:r>
              <a:rPr lang="es-AR" sz="1800" b="0" strike="noStrike" spc="-1">
                <a:solidFill>
                  <a:srgbClr val="000000"/>
                </a:solidFill>
                <a:latin typeface="Arial"/>
              </a:rPr>
              <a:t>Sexto nivel del esquema</a:t>
            </a:r>
          </a:p>
          <a:p>
            <a:pPr marL="3024000" lvl="6" indent="-216000">
              <a:spcBef>
                <a:spcPts val="283"/>
              </a:spcBef>
              <a:buClr>
                <a:srgbClr val="000000"/>
              </a:buClr>
              <a:buSzPct val="45000"/>
              <a:buFont typeface="Wingdings" charset="2"/>
              <a:buChar char=""/>
            </a:pPr>
            <a:r>
              <a:rPr lang="es-AR" sz="1800" b="0" strike="noStrike" spc="-1">
                <a:solidFill>
                  <a:srgbClr val="000000"/>
                </a:solidFill>
                <a:latin typeface="Arial"/>
              </a:rPr>
              <a:t>Séptimo nivel del esquema</a:t>
            </a:r>
          </a:p>
        </p:txBody>
      </p:sp>
      <p:sp>
        <p:nvSpPr>
          <p:cNvPr id="84" name="PlaceHolder 6"/>
          <p:cNvSpPr>
            <a:spLocks noGrp="1"/>
          </p:cNvSpPr>
          <p:nvPr>
            <p:ph type="body"/>
          </p:nvPr>
        </p:nvSpPr>
        <p:spPr>
          <a:xfrm>
            <a:off x="6251400" y="1845720"/>
            <a:ext cx="4907880" cy="402264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s-AR" sz="1800" b="0" strike="noStrike" spc="-1">
                <a:solidFill>
                  <a:srgbClr val="000000"/>
                </a:solidFill>
                <a:latin typeface="Arial"/>
              </a:rPr>
              <a:t>Pulse para editar el formato de esquema del texto</a:t>
            </a:r>
          </a:p>
          <a:p>
            <a:pPr marL="864000" lvl="1" indent="-324000">
              <a:spcBef>
                <a:spcPts val="1134"/>
              </a:spcBef>
              <a:buClr>
                <a:srgbClr val="000000"/>
              </a:buClr>
              <a:buSzPct val="75000"/>
              <a:buFont typeface="Symbol" charset="2"/>
              <a:buChar char=""/>
            </a:pPr>
            <a:r>
              <a:rPr lang="es-AR" sz="1800" b="0" strike="noStrike" spc="-1">
                <a:solidFill>
                  <a:srgbClr val="000000"/>
                </a:solidFill>
                <a:latin typeface="Arial"/>
              </a:rPr>
              <a:t>Segundo nivel del esquema</a:t>
            </a:r>
          </a:p>
          <a:p>
            <a:pPr marL="1296000" lvl="2" indent="-288000">
              <a:spcBef>
                <a:spcPts val="850"/>
              </a:spcBef>
              <a:buClr>
                <a:srgbClr val="000000"/>
              </a:buClr>
              <a:buSzPct val="45000"/>
              <a:buFont typeface="Wingdings" charset="2"/>
              <a:buChar char=""/>
            </a:pPr>
            <a:r>
              <a:rPr lang="es-AR" sz="1800" b="0" strike="noStrike" spc="-1">
                <a:solidFill>
                  <a:srgbClr val="000000"/>
                </a:solidFill>
                <a:latin typeface="Arial"/>
              </a:rPr>
              <a:t>Tercer nivel del esquema</a:t>
            </a:r>
          </a:p>
          <a:p>
            <a:pPr marL="1728000" lvl="3" indent="-216000">
              <a:spcBef>
                <a:spcPts val="567"/>
              </a:spcBef>
              <a:buClr>
                <a:srgbClr val="000000"/>
              </a:buClr>
              <a:buSzPct val="75000"/>
              <a:buFont typeface="Symbol" charset="2"/>
              <a:buChar char=""/>
            </a:pPr>
            <a:r>
              <a:rPr lang="es-AR" sz="1800" b="0" strike="noStrike" spc="-1">
                <a:solidFill>
                  <a:srgbClr val="000000"/>
                </a:solidFill>
                <a:latin typeface="Arial"/>
              </a:rPr>
              <a:t>Cuarto nivel del esquema</a:t>
            </a:r>
          </a:p>
          <a:p>
            <a:pPr marL="2160000" lvl="4" indent="-216000">
              <a:spcBef>
                <a:spcPts val="283"/>
              </a:spcBef>
              <a:buClr>
                <a:srgbClr val="000000"/>
              </a:buClr>
              <a:buSzPct val="45000"/>
              <a:buFont typeface="Wingdings" charset="2"/>
              <a:buChar char=""/>
            </a:pPr>
            <a:r>
              <a:rPr lang="es-AR" sz="1800" b="0" strike="noStrike" spc="-1">
                <a:solidFill>
                  <a:srgbClr val="000000"/>
                </a:solidFill>
                <a:latin typeface="Arial"/>
              </a:rPr>
              <a:t>Quinto nivel del esquema</a:t>
            </a:r>
          </a:p>
          <a:p>
            <a:pPr marL="2592000" lvl="5" indent="-216000">
              <a:spcBef>
                <a:spcPts val="283"/>
              </a:spcBef>
              <a:buClr>
                <a:srgbClr val="000000"/>
              </a:buClr>
              <a:buSzPct val="45000"/>
              <a:buFont typeface="Wingdings" charset="2"/>
              <a:buChar char=""/>
            </a:pPr>
            <a:r>
              <a:rPr lang="es-AR" sz="1800" b="0" strike="noStrike" spc="-1">
                <a:solidFill>
                  <a:srgbClr val="000000"/>
                </a:solidFill>
                <a:latin typeface="Arial"/>
              </a:rPr>
              <a:t>Sexto nivel del esquema</a:t>
            </a:r>
          </a:p>
          <a:p>
            <a:pPr marL="3024000" lvl="6" indent="-216000">
              <a:spcBef>
                <a:spcPts val="283"/>
              </a:spcBef>
              <a:buClr>
                <a:srgbClr val="000000"/>
              </a:buClr>
              <a:buSzPct val="45000"/>
              <a:buFont typeface="Wingdings" charset="2"/>
              <a:buChar char=""/>
            </a:pPr>
            <a:r>
              <a:rPr lang="es-AR" sz="1800" b="0" strike="noStrike" spc="-1">
                <a:solidFill>
                  <a:srgbClr val="000000"/>
                </a:solidFill>
                <a:latin typeface="Arial"/>
              </a:rPr>
              <a:t>Séptimo nivel del esquema</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13.xml" /></Relationships>
</file>

<file path=ppt/slides/_rels/slide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13.xml" /></Relationships>
</file>

<file path=ppt/slides/_rels/slide4.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hyperlink" Target="mailto:reflejar@jufejus.org.ar" TargetMode="External" /><Relationship Id="rId1" Type="http://schemas.openxmlformats.org/officeDocument/2006/relationships/slideLayout" Target="../slideLayouts/slideLayout28.xml" /></Relationships>
</file>

<file path=ppt/slides/_rels/slide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13.xml" /></Relationships>
</file>

<file path=ppt/slides/_rels/slide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13.xml" /></Relationships>
</file>

<file path=ppt/slides/_rels/slide7.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hyperlink" Target="mailto:reflejar@jufejus.org.ar" TargetMode="External" /><Relationship Id="rId1" Type="http://schemas.openxmlformats.org/officeDocument/2006/relationships/slideLayout" Target="../slideLayouts/slideLayout1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1" name="Google Shape;178;p40"/>
          <p:cNvPicPr/>
          <p:nvPr/>
        </p:nvPicPr>
        <p:blipFill>
          <a:blip r:embed="rId2"/>
          <a:stretch/>
        </p:blipFill>
        <p:spPr>
          <a:xfrm>
            <a:off x="-1821600" y="-93960"/>
            <a:ext cx="14013000" cy="7045560"/>
          </a:xfrm>
          <a:prstGeom prst="rect">
            <a:avLst/>
          </a:prstGeom>
          <a:ln>
            <a:noFill/>
          </a:ln>
        </p:spPr>
      </p:pic>
      <p:sp>
        <p:nvSpPr>
          <p:cNvPr id="122" name="CustomShape 1"/>
          <p:cNvSpPr/>
          <p:nvPr/>
        </p:nvSpPr>
        <p:spPr>
          <a:xfrm>
            <a:off x="0" y="4440600"/>
            <a:ext cx="12259440" cy="2417040"/>
          </a:xfrm>
          <a:prstGeom prst="rect">
            <a:avLst/>
          </a:prstGeom>
          <a:solidFill>
            <a:srgbClr val="1CADE4"/>
          </a:solidFill>
          <a:ln w="9360">
            <a:solidFill>
              <a:schemeClr val="lt1"/>
            </a:solidFill>
            <a:round/>
          </a:ln>
          <a:effectLst>
            <a:outerShdw blurRad="1428750" dist="37930" dir="4407420" algn="bl" rotWithShape="0">
              <a:srgbClr val="000000">
                <a:alpha val="43000"/>
              </a:srgbClr>
            </a:outerShdw>
          </a:effectLst>
        </p:spPr>
        <p:style>
          <a:lnRef idx="0">
            <a:scrgbClr r="0" g="0" b="0"/>
          </a:lnRef>
          <a:fillRef idx="0">
            <a:scrgbClr r="0" g="0" b="0"/>
          </a:fillRef>
          <a:effectRef idx="0">
            <a:scrgbClr r="0" g="0" b="0"/>
          </a:effectRef>
          <a:fontRef idx="minor"/>
        </p:style>
      </p:sp>
      <p:sp>
        <p:nvSpPr>
          <p:cNvPr id="123" name="CustomShape 2"/>
          <p:cNvSpPr/>
          <p:nvPr/>
        </p:nvSpPr>
        <p:spPr>
          <a:xfrm>
            <a:off x="807480" y="3754440"/>
            <a:ext cx="2555640" cy="2692800"/>
          </a:xfrm>
          <a:prstGeom prst="rect">
            <a:avLst/>
          </a:prstGeom>
          <a:solidFill>
            <a:schemeClr val="lt1"/>
          </a:solidFill>
          <a:ln w="9360">
            <a:solidFill>
              <a:schemeClr val="lt1"/>
            </a:solidFill>
            <a:round/>
          </a:ln>
          <a:effectLst>
            <a:outerShdw blurRad="885825" dist="9178" dir="4721404" algn="bl" rotWithShape="0">
              <a:srgbClr val="000000">
                <a:alpha val="35000"/>
              </a:srgbClr>
            </a:outerShdw>
          </a:effectLst>
        </p:spPr>
        <p:style>
          <a:lnRef idx="0">
            <a:scrgbClr r="0" g="0" b="0"/>
          </a:lnRef>
          <a:fillRef idx="0">
            <a:scrgbClr r="0" g="0" b="0"/>
          </a:fillRef>
          <a:effectRef idx="0">
            <a:scrgbClr r="0" g="0" b="0"/>
          </a:effectRef>
          <a:fontRef idx="minor"/>
        </p:style>
      </p:sp>
      <p:sp>
        <p:nvSpPr>
          <p:cNvPr id="124" name="CustomShape 3"/>
          <p:cNvSpPr/>
          <p:nvPr/>
        </p:nvSpPr>
        <p:spPr>
          <a:xfrm>
            <a:off x="3507480" y="232200"/>
            <a:ext cx="7828560" cy="3381840"/>
          </a:xfrm>
          <a:prstGeom prst="rect">
            <a:avLst/>
          </a:prstGeom>
          <a:noFill/>
          <a:ln>
            <a:noFill/>
          </a:ln>
        </p:spPr>
        <p:style>
          <a:lnRef idx="0">
            <a:scrgbClr r="0" g="0" b="0"/>
          </a:lnRef>
          <a:fillRef idx="0">
            <a:scrgbClr r="0" g="0" b="0"/>
          </a:fillRef>
          <a:effectRef idx="0">
            <a:scrgbClr r="0" g="0" b="0"/>
          </a:effectRef>
          <a:fontRef idx="minor"/>
        </p:style>
        <p:txBody>
          <a:bodyPr anchor="b">
            <a:normAutofit fontScale="55000"/>
          </a:bodyPr>
          <a:lstStyle/>
          <a:p>
            <a:pPr>
              <a:lnSpc>
                <a:spcPct val="100000"/>
              </a:lnSpc>
            </a:pPr>
            <a:r>
              <a:rPr lang="es-AR" sz="5400" b="0" strike="noStrike" spc="-1">
                <a:solidFill>
                  <a:srgbClr val="000000"/>
                </a:solidFill>
                <a:latin typeface="Vollkorn SemiBold"/>
                <a:ea typeface="Vollkorn SemiBold"/>
              </a:rPr>
              <a:t>Protocolo para el otorgamiento de avales de actividades de capacitación</a:t>
            </a:r>
            <a:endParaRPr lang="es-AR" sz="5400" b="0" strike="noStrike" spc="-1">
              <a:latin typeface="Arial"/>
            </a:endParaRPr>
          </a:p>
        </p:txBody>
      </p:sp>
      <p:sp>
        <p:nvSpPr>
          <p:cNvPr id="125" name="CustomShape 4"/>
          <p:cNvSpPr/>
          <p:nvPr/>
        </p:nvSpPr>
        <p:spPr>
          <a:xfrm>
            <a:off x="3585600" y="4722480"/>
            <a:ext cx="8673840" cy="149940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nSpc>
                <a:spcPct val="80000"/>
              </a:lnSpc>
            </a:pPr>
            <a:r>
              <a:rPr lang="es-AR" sz="2900" b="0" strike="noStrike" spc="-1">
                <a:solidFill>
                  <a:srgbClr val="FFFFFF"/>
                </a:solidFill>
                <a:latin typeface="Calibri"/>
                <a:ea typeface="Calibri"/>
              </a:rPr>
              <a:t>INSTITUTO DE CAPACITACIÓN DE LAS PROVINCIAS ARGENTINAS Y CIUDAD AUTÓNOMA DE BUENOS AIRES REFLEJAR</a:t>
            </a:r>
            <a:endParaRPr lang="es-AR" sz="2900" b="0" strike="noStrike" spc="-1">
              <a:latin typeface="Arial"/>
            </a:endParaRPr>
          </a:p>
          <a:p>
            <a:pPr>
              <a:lnSpc>
                <a:spcPct val="90000"/>
              </a:lnSpc>
              <a:spcBef>
                <a:spcPts val="1001"/>
              </a:spcBef>
            </a:pPr>
            <a:endParaRPr lang="es-AR" sz="2900" b="0" strike="noStrike" spc="-1">
              <a:latin typeface="Arial"/>
            </a:endParaRPr>
          </a:p>
        </p:txBody>
      </p:sp>
      <p:pic>
        <p:nvPicPr>
          <p:cNvPr id="126" name="Google Shape;183;p40"/>
          <p:cNvPicPr/>
          <p:nvPr/>
        </p:nvPicPr>
        <p:blipFill>
          <a:blip r:embed="rId3"/>
          <a:srcRect l="-8569" t="-3211" r="-7087" b="-3742"/>
          <a:stretch/>
        </p:blipFill>
        <p:spPr>
          <a:xfrm>
            <a:off x="831960" y="3943080"/>
            <a:ext cx="2506680" cy="2507400"/>
          </a:xfrm>
          <a:prstGeom prst="rect">
            <a:avLst/>
          </a:prstGeom>
          <a:ln w="9360">
            <a:solidFill>
              <a:schemeClr val="lt1"/>
            </a:solidFill>
            <a:round/>
          </a:ln>
        </p:spPr>
      </p:pic>
    </p:spTree>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p15="http://schemas.microsoft.com/office/powerpoint/2012/main"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1269360" y="239760"/>
            <a:ext cx="10057680" cy="1325880"/>
          </a:xfrm>
          <a:prstGeom prst="rect">
            <a:avLst/>
          </a:prstGeom>
          <a:noFill/>
          <a:ln>
            <a:noFill/>
          </a:ln>
        </p:spPr>
        <p:style>
          <a:lnRef idx="0">
            <a:scrgbClr r="0" g="0" b="0"/>
          </a:lnRef>
          <a:fillRef idx="0">
            <a:scrgbClr r="0" g="0" b="0"/>
          </a:fillRef>
          <a:effectRef idx="0">
            <a:scrgbClr r="0" g="0" b="0"/>
          </a:effectRef>
          <a:fontRef idx="minor"/>
        </p:style>
        <p:txBody>
          <a:bodyPr anchor="b">
            <a:noAutofit/>
          </a:bodyPr>
          <a:lstStyle/>
          <a:p>
            <a:pPr>
              <a:lnSpc>
                <a:spcPct val="85000"/>
              </a:lnSpc>
            </a:pPr>
            <a:r>
              <a:rPr lang="es-AR" sz="3800" b="0" strike="noStrike" spc="-1">
                <a:solidFill>
                  <a:srgbClr val="404040"/>
                </a:solidFill>
                <a:latin typeface="Vollkorn SemiBold"/>
                <a:ea typeface="Vollkorn SemiBold"/>
              </a:rPr>
              <a:t>Finalidad</a:t>
            </a:r>
            <a:endParaRPr lang="es-AR" sz="3800" b="0" strike="noStrike" spc="-1">
              <a:latin typeface="Arial"/>
            </a:endParaRPr>
          </a:p>
        </p:txBody>
      </p:sp>
      <p:sp>
        <p:nvSpPr>
          <p:cNvPr id="128" name="CustomShape 2"/>
          <p:cNvSpPr/>
          <p:nvPr/>
        </p:nvSpPr>
        <p:spPr>
          <a:xfrm>
            <a:off x="1350000" y="1986480"/>
            <a:ext cx="8655120" cy="2330280"/>
          </a:xfrm>
          <a:prstGeom prst="rect">
            <a:avLst/>
          </a:prstGeom>
          <a:noFill/>
          <a:ln>
            <a:noFill/>
          </a:ln>
        </p:spPr>
        <p:style>
          <a:lnRef idx="0">
            <a:scrgbClr r="0" g="0" b="0"/>
          </a:lnRef>
          <a:fillRef idx="0">
            <a:scrgbClr r="0" g="0" b="0"/>
          </a:fillRef>
          <a:effectRef idx="0">
            <a:scrgbClr r="0" g="0" b="0"/>
          </a:effectRef>
          <a:fontRef idx="minor"/>
        </p:style>
        <p:txBody>
          <a:bodyPr lIns="0" rIns="0">
            <a:normAutofit fontScale="57000"/>
          </a:bodyPr>
          <a:lstStyle/>
          <a:p>
            <a:pPr marL="91440" indent="-128880">
              <a:lnSpc>
                <a:spcPct val="115000"/>
              </a:lnSpc>
              <a:buClr>
                <a:srgbClr val="1CADE4"/>
              </a:buClr>
              <a:buFont typeface="Roboto"/>
              <a:buChar char=" "/>
            </a:pPr>
            <a:r>
              <a:rPr lang="es-AR" sz="2200" b="0" strike="noStrike" spc="-1">
                <a:solidFill>
                  <a:srgbClr val="404040"/>
                </a:solidFill>
                <a:latin typeface="Roboto"/>
                <a:ea typeface="Roboto"/>
              </a:rPr>
              <a:t>Establecer las directrices a las que deberá ajustarse el procedimiento para el otorgamiento de avales de las actividades de capacitación de los Centros y Escuelas Judiciales integrantes del Instituto.</a:t>
            </a:r>
            <a:endParaRPr lang="es-AR" sz="2200" b="0" strike="noStrike" spc="-1">
              <a:latin typeface="Arial"/>
            </a:endParaRPr>
          </a:p>
          <a:p>
            <a:pPr marL="91440" indent="-128880">
              <a:lnSpc>
                <a:spcPct val="115000"/>
              </a:lnSpc>
              <a:spcBef>
                <a:spcPts val="1400"/>
              </a:spcBef>
              <a:buClr>
                <a:srgbClr val="1CADE4"/>
              </a:buClr>
              <a:buFont typeface="Roboto"/>
              <a:buChar char=" "/>
            </a:pPr>
            <a:r>
              <a:rPr lang="es-AR" sz="2200" b="0" strike="noStrike" spc="-1">
                <a:solidFill>
                  <a:srgbClr val="404040"/>
                </a:solidFill>
                <a:latin typeface="Roboto"/>
                <a:ea typeface="Roboto"/>
              </a:rPr>
              <a:t>A los fines del presente, se entiende por “aval” a la incrustación del logo y del número de resolución del Instituto REFLEJAR, al certificado que otorgue la Escuela certificante, conforme el modelo estándar definido.</a:t>
            </a:r>
            <a:endParaRPr lang="es-AR" sz="2200" b="0" strike="noStrike" spc="-1">
              <a:latin typeface="Arial"/>
            </a:endParaRPr>
          </a:p>
        </p:txBody>
      </p:sp>
      <p:sp>
        <p:nvSpPr>
          <p:cNvPr id="129" name="CustomShape 3"/>
          <p:cNvSpPr/>
          <p:nvPr/>
        </p:nvSpPr>
        <p:spPr>
          <a:xfrm>
            <a:off x="-82080" y="6178320"/>
            <a:ext cx="12273840" cy="679320"/>
          </a:xfrm>
          <a:prstGeom prst="rect">
            <a:avLst/>
          </a:prstGeom>
          <a:solidFill>
            <a:srgbClr val="1CADE4"/>
          </a:solidFill>
          <a:ln w="9360">
            <a:solidFill>
              <a:schemeClr val="lt1"/>
            </a:solidFill>
            <a:round/>
          </a:ln>
          <a:effectLst>
            <a:outerShdw dist="37930" dir="4407420" algn="bl" rotWithShape="0">
              <a:srgbClr val="000000">
                <a:alpha val="43000"/>
              </a:srgbClr>
            </a:outerShdw>
          </a:effectLst>
        </p:spPr>
        <p:style>
          <a:lnRef idx="0">
            <a:scrgbClr r="0" g="0" b="0"/>
          </a:lnRef>
          <a:fillRef idx="0">
            <a:scrgbClr r="0" g="0" b="0"/>
          </a:fillRef>
          <a:effectRef idx="0">
            <a:scrgbClr r="0" g="0" b="0"/>
          </a:effectRef>
          <a:fontRef idx="minor"/>
        </p:style>
      </p:sp>
      <p:sp>
        <p:nvSpPr>
          <p:cNvPr id="130" name="CustomShape 4"/>
          <p:cNvSpPr/>
          <p:nvPr/>
        </p:nvSpPr>
        <p:spPr>
          <a:xfrm>
            <a:off x="10355040" y="5416560"/>
            <a:ext cx="1262520" cy="1232280"/>
          </a:xfrm>
          <a:prstGeom prst="rect">
            <a:avLst/>
          </a:prstGeom>
          <a:solidFill>
            <a:schemeClr val="lt1"/>
          </a:solidFill>
          <a:ln w="9360">
            <a:solidFill>
              <a:schemeClr val="lt1"/>
            </a:solidFill>
            <a:round/>
          </a:ln>
          <a:effectLst>
            <a:outerShdw blurRad="271463" dist="9178" dir="4721404" algn="bl" rotWithShape="0">
              <a:srgbClr val="000000">
                <a:alpha val="35000"/>
              </a:srgbClr>
            </a:outerShdw>
          </a:effectLst>
        </p:spPr>
        <p:style>
          <a:lnRef idx="0">
            <a:scrgbClr r="0" g="0" b="0"/>
          </a:lnRef>
          <a:fillRef idx="0">
            <a:scrgbClr r="0" g="0" b="0"/>
          </a:fillRef>
          <a:effectRef idx="0">
            <a:scrgbClr r="0" g="0" b="0"/>
          </a:effectRef>
          <a:fontRef idx="minor"/>
        </p:style>
      </p:sp>
      <p:pic>
        <p:nvPicPr>
          <p:cNvPr id="131" name="Google Shape;192;p41"/>
          <p:cNvPicPr/>
          <p:nvPr/>
        </p:nvPicPr>
        <p:blipFill>
          <a:blip r:embed="rId2"/>
          <a:srcRect l="-8572" t="-3208" r="-7090" b="-3745"/>
          <a:stretch/>
        </p:blipFill>
        <p:spPr>
          <a:xfrm>
            <a:off x="10366200" y="5502960"/>
            <a:ext cx="1147320" cy="1147680"/>
          </a:xfrm>
          <a:prstGeom prst="rect">
            <a:avLst/>
          </a:prstGeom>
          <a:ln w="9360">
            <a:solidFill>
              <a:schemeClr val="lt1"/>
            </a:solidFill>
            <a:round/>
          </a:ln>
        </p:spPr>
      </p:pic>
      <p:sp>
        <p:nvSpPr>
          <p:cNvPr id="132" name="CustomShape 5"/>
          <p:cNvSpPr/>
          <p:nvPr/>
        </p:nvSpPr>
        <p:spPr>
          <a:xfrm>
            <a:off x="861120" y="6178320"/>
            <a:ext cx="9143640" cy="758520"/>
          </a:xfrm>
          <a:prstGeom prst="rect">
            <a:avLst/>
          </a:prstGeom>
          <a:noFill/>
          <a:ln>
            <a:noFill/>
          </a:ln>
        </p:spPr>
        <p:style>
          <a:lnRef idx="0">
            <a:scrgbClr r="0" g="0" b="0"/>
          </a:lnRef>
          <a:fillRef idx="0">
            <a:scrgbClr r="0" g="0" b="0"/>
          </a:fillRef>
          <a:effectRef idx="0">
            <a:scrgbClr r="0" g="0" b="0"/>
          </a:effectRef>
          <a:fontRef idx="minor"/>
        </p:style>
        <p:txBody>
          <a:bodyPr tIns="91440" bIns="91440">
            <a:spAutoFit/>
          </a:bodyPr>
          <a:lstStyle/>
          <a:p>
            <a:pPr algn="ctr">
              <a:lnSpc>
                <a:spcPct val="90000"/>
              </a:lnSpc>
            </a:pPr>
            <a:r>
              <a:rPr lang="es-AR" sz="2100" b="0" strike="noStrike" spc="-1">
                <a:solidFill>
                  <a:srgbClr val="FFFFFF"/>
                </a:solidFill>
                <a:latin typeface="Vollkorn SemiBold"/>
                <a:ea typeface="Vollkorn SemiBold"/>
              </a:rPr>
              <a:t>Protocolo para el otorgamiento de avales de actividades de capacitación</a:t>
            </a:r>
            <a:endParaRPr lang="es-AR" sz="21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p15="http://schemas.microsoft.com/office/powerpoint/2012/main"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1350000" y="161280"/>
            <a:ext cx="9774720" cy="1372680"/>
          </a:xfrm>
          <a:prstGeom prst="rect">
            <a:avLst/>
          </a:prstGeom>
          <a:noFill/>
          <a:ln>
            <a:noFill/>
          </a:ln>
        </p:spPr>
        <p:style>
          <a:lnRef idx="0">
            <a:scrgbClr r="0" g="0" b="0"/>
          </a:lnRef>
          <a:fillRef idx="0">
            <a:scrgbClr r="0" g="0" b="0"/>
          </a:fillRef>
          <a:effectRef idx="0">
            <a:scrgbClr r="0" g="0" b="0"/>
          </a:effectRef>
          <a:fontRef idx="minor"/>
        </p:style>
        <p:txBody>
          <a:bodyPr anchor="b">
            <a:noAutofit/>
          </a:bodyPr>
          <a:lstStyle/>
          <a:p>
            <a:pPr>
              <a:lnSpc>
                <a:spcPct val="85000"/>
              </a:lnSpc>
            </a:pPr>
            <a:r>
              <a:rPr lang="es-AR" sz="3800" b="0" strike="noStrike" spc="-1">
                <a:solidFill>
                  <a:srgbClr val="404040"/>
                </a:solidFill>
                <a:latin typeface="Vollkorn SemiBold"/>
                <a:ea typeface="Vollkorn SemiBold"/>
              </a:rPr>
              <a:t>Qué cursos podrán ser avalados</a:t>
            </a:r>
            <a:endParaRPr lang="es-AR" sz="3800" b="0" strike="noStrike" spc="-1">
              <a:latin typeface="Arial"/>
            </a:endParaRPr>
          </a:p>
        </p:txBody>
      </p:sp>
      <p:sp>
        <p:nvSpPr>
          <p:cNvPr id="134" name="CustomShape 2"/>
          <p:cNvSpPr/>
          <p:nvPr/>
        </p:nvSpPr>
        <p:spPr>
          <a:xfrm>
            <a:off x="1350000" y="2051280"/>
            <a:ext cx="9004320" cy="4022640"/>
          </a:xfrm>
          <a:prstGeom prst="rect">
            <a:avLst/>
          </a:prstGeom>
          <a:noFill/>
          <a:ln>
            <a:noFill/>
          </a:ln>
        </p:spPr>
        <p:style>
          <a:lnRef idx="0">
            <a:scrgbClr r="0" g="0" b="0"/>
          </a:lnRef>
          <a:fillRef idx="0">
            <a:scrgbClr r="0" g="0" b="0"/>
          </a:fillRef>
          <a:effectRef idx="0">
            <a:scrgbClr r="0" g="0" b="0"/>
          </a:effectRef>
          <a:fontRef idx="minor"/>
        </p:style>
        <p:txBody>
          <a:bodyPr lIns="0" rIns="0">
            <a:noAutofit/>
          </a:bodyPr>
          <a:lstStyle/>
          <a:p>
            <a:pPr marL="91440" indent="-126720">
              <a:lnSpc>
                <a:spcPct val="115000"/>
              </a:lnSpc>
              <a:buClr>
                <a:srgbClr val="1CADE4"/>
              </a:buClr>
              <a:buFont typeface="Roboto"/>
              <a:buChar char=" "/>
            </a:pPr>
            <a:r>
              <a:rPr lang="es-AR" sz="2000" b="0" strike="noStrike" spc="-1">
                <a:solidFill>
                  <a:srgbClr val="404040"/>
                </a:solidFill>
                <a:latin typeface="Roboto"/>
                <a:ea typeface="Roboto"/>
              </a:rPr>
              <a:t>Podrán ser presentados los cursos, jornadas, talleres, o cualquier otra modalidad de capacitación, formación o perfeccionamiento que cumpla con los siguientes requisitos:</a:t>
            </a:r>
            <a:endParaRPr lang="es-AR" sz="2000" b="0" strike="noStrike" spc="-1">
              <a:latin typeface="Arial"/>
            </a:endParaRPr>
          </a:p>
          <a:p>
            <a:pPr marL="91440" indent="-126720">
              <a:lnSpc>
                <a:spcPct val="115000"/>
              </a:lnSpc>
              <a:spcBef>
                <a:spcPts val="1400"/>
              </a:spcBef>
              <a:buClr>
                <a:srgbClr val="1CADE4"/>
              </a:buClr>
              <a:buFont typeface="Roboto"/>
              <a:buChar char="-"/>
            </a:pPr>
            <a:r>
              <a:rPr lang="es-AR" sz="2000" b="0" strike="noStrike" spc="-1">
                <a:solidFill>
                  <a:srgbClr val="404040"/>
                </a:solidFill>
                <a:latin typeface="Roboto"/>
                <a:ea typeface="Roboto"/>
              </a:rPr>
              <a:t> Contener entre sus destinatarios/as a miembros integrantes del Poder Judicial</a:t>
            </a:r>
            <a:endParaRPr lang="es-AR" sz="2000" b="0" strike="noStrike" spc="-1">
              <a:latin typeface="Arial"/>
            </a:endParaRPr>
          </a:p>
          <a:p>
            <a:pPr marL="91440" indent="-126720">
              <a:lnSpc>
                <a:spcPct val="115000"/>
              </a:lnSpc>
              <a:spcBef>
                <a:spcPts val="1400"/>
              </a:spcBef>
              <a:buClr>
                <a:srgbClr val="1CADE4"/>
              </a:buClr>
              <a:buFont typeface="Roboto"/>
              <a:buChar char="-"/>
            </a:pPr>
            <a:r>
              <a:rPr lang="es-AR" sz="2000" b="0" strike="noStrike" spc="-1">
                <a:solidFill>
                  <a:srgbClr val="404040"/>
                </a:solidFill>
                <a:latin typeface="Roboto"/>
                <a:ea typeface="Roboto"/>
              </a:rPr>
              <a:t> Un mínimo de horas cátedras</a:t>
            </a:r>
            <a:endParaRPr lang="es-AR" sz="2000" b="0" strike="noStrike" spc="-1">
              <a:latin typeface="Arial"/>
            </a:endParaRPr>
          </a:p>
          <a:p>
            <a:pPr marL="91440" indent="-126720">
              <a:lnSpc>
                <a:spcPct val="115000"/>
              </a:lnSpc>
              <a:spcBef>
                <a:spcPts val="1400"/>
              </a:spcBef>
              <a:buClr>
                <a:srgbClr val="1CADE4"/>
              </a:buClr>
              <a:buFont typeface="Roboto"/>
              <a:buChar char="-"/>
            </a:pPr>
            <a:r>
              <a:rPr lang="es-AR" sz="2000" b="0" strike="noStrike" spc="-1">
                <a:solidFill>
                  <a:srgbClr val="404040"/>
                </a:solidFill>
                <a:latin typeface="Roboto"/>
                <a:ea typeface="Roboto"/>
              </a:rPr>
              <a:t> Ser organizado por la Escuela peticionante</a:t>
            </a:r>
            <a:endParaRPr lang="es-AR" sz="2000" b="0" strike="noStrike" spc="-1">
              <a:latin typeface="Arial"/>
            </a:endParaRPr>
          </a:p>
          <a:p>
            <a:pPr>
              <a:lnSpc>
                <a:spcPct val="90000"/>
              </a:lnSpc>
              <a:spcBef>
                <a:spcPts val="1400"/>
              </a:spcBef>
            </a:pPr>
            <a:endParaRPr lang="es-AR" sz="2000" b="0" strike="noStrike" spc="-1">
              <a:latin typeface="Arial"/>
            </a:endParaRPr>
          </a:p>
        </p:txBody>
      </p:sp>
      <p:sp>
        <p:nvSpPr>
          <p:cNvPr id="135" name="CustomShape 3"/>
          <p:cNvSpPr/>
          <p:nvPr/>
        </p:nvSpPr>
        <p:spPr>
          <a:xfrm>
            <a:off x="-82080" y="6178320"/>
            <a:ext cx="12273840" cy="679320"/>
          </a:xfrm>
          <a:prstGeom prst="rect">
            <a:avLst/>
          </a:prstGeom>
          <a:solidFill>
            <a:srgbClr val="1CADE4"/>
          </a:solidFill>
          <a:ln w="9360">
            <a:solidFill>
              <a:schemeClr val="lt1"/>
            </a:solidFill>
            <a:round/>
          </a:ln>
          <a:effectLst>
            <a:outerShdw dist="37930" dir="4407420" algn="bl" rotWithShape="0">
              <a:srgbClr val="000000">
                <a:alpha val="43000"/>
              </a:srgbClr>
            </a:outerShdw>
          </a:effectLst>
        </p:spPr>
        <p:style>
          <a:lnRef idx="0">
            <a:scrgbClr r="0" g="0" b="0"/>
          </a:lnRef>
          <a:fillRef idx="0">
            <a:scrgbClr r="0" g="0" b="0"/>
          </a:fillRef>
          <a:effectRef idx="0">
            <a:scrgbClr r="0" g="0" b="0"/>
          </a:effectRef>
          <a:fontRef idx="minor"/>
        </p:style>
      </p:sp>
      <p:sp>
        <p:nvSpPr>
          <p:cNvPr id="136" name="CustomShape 4"/>
          <p:cNvSpPr/>
          <p:nvPr/>
        </p:nvSpPr>
        <p:spPr>
          <a:xfrm>
            <a:off x="10355040" y="5416560"/>
            <a:ext cx="1262520" cy="1232280"/>
          </a:xfrm>
          <a:prstGeom prst="rect">
            <a:avLst/>
          </a:prstGeom>
          <a:solidFill>
            <a:schemeClr val="lt1"/>
          </a:solidFill>
          <a:ln w="9360">
            <a:solidFill>
              <a:schemeClr val="lt1"/>
            </a:solidFill>
            <a:round/>
          </a:ln>
          <a:effectLst>
            <a:outerShdw blurRad="271463" dist="9178" dir="4721404" algn="bl" rotWithShape="0">
              <a:srgbClr val="000000">
                <a:alpha val="35000"/>
              </a:srgbClr>
            </a:outerShdw>
          </a:effectLst>
        </p:spPr>
        <p:style>
          <a:lnRef idx="0">
            <a:scrgbClr r="0" g="0" b="0"/>
          </a:lnRef>
          <a:fillRef idx="0">
            <a:scrgbClr r="0" g="0" b="0"/>
          </a:fillRef>
          <a:effectRef idx="0">
            <a:scrgbClr r="0" g="0" b="0"/>
          </a:effectRef>
          <a:fontRef idx="minor"/>
        </p:style>
      </p:sp>
      <p:pic>
        <p:nvPicPr>
          <p:cNvPr id="137" name="Google Shape;202;p42"/>
          <p:cNvPicPr/>
          <p:nvPr/>
        </p:nvPicPr>
        <p:blipFill>
          <a:blip r:embed="rId2"/>
          <a:srcRect l="-8572" t="-3208" r="-7090" b="-3745"/>
          <a:stretch/>
        </p:blipFill>
        <p:spPr>
          <a:xfrm>
            <a:off x="10366200" y="5502960"/>
            <a:ext cx="1147320" cy="1147680"/>
          </a:xfrm>
          <a:prstGeom prst="rect">
            <a:avLst/>
          </a:prstGeom>
          <a:ln w="9360">
            <a:solidFill>
              <a:schemeClr val="lt1"/>
            </a:solidFill>
            <a:round/>
          </a:ln>
        </p:spPr>
      </p:pic>
      <p:sp>
        <p:nvSpPr>
          <p:cNvPr id="138" name="CustomShape 5"/>
          <p:cNvSpPr/>
          <p:nvPr/>
        </p:nvSpPr>
        <p:spPr>
          <a:xfrm>
            <a:off x="861120" y="6178320"/>
            <a:ext cx="9143640" cy="758520"/>
          </a:xfrm>
          <a:prstGeom prst="rect">
            <a:avLst/>
          </a:prstGeom>
          <a:noFill/>
          <a:ln>
            <a:noFill/>
          </a:ln>
        </p:spPr>
        <p:style>
          <a:lnRef idx="0">
            <a:scrgbClr r="0" g="0" b="0"/>
          </a:lnRef>
          <a:fillRef idx="0">
            <a:scrgbClr r="0" g="0" b="0"/>
          </a:fillRef>
          <a:effectRef idx="0">
            <a:scrgbClr r="0" g="0" b="0"/>
          </a:effectRef>
          <a:fontRef idx="minor"/>
        </p:style>
        <p:txBody>
          <a:bodyPr tIns="91440" bIns="91440">
            <a:spAutoFit/>
          </a:bodyPr>
          <a:lstStyle/>
          <a:p>
            <a:pPr algn="ctr">
              <a:lnSpc>
                <a:spcPct val="90000"/>
              </a:lnSpc>
            </a:pPr>
            <a:r>
              <a:rPr lang="es-AR" sz="2100" b="0" strike="noStrike" spc="-1">
                <a:solidFill>
                  <a:srgbClr val="FFFFFF"/>
                </a:solidFill>
                <a:latin typeface="Vollkorn SemiBold"/>
                <a:ea typeface="Vollkorn SemiBold"/>
              </a:rPr>
              <a:t>Protocolo para el otorgamiento de avales de actividades de capacitación</a:t>
            </a:r>
            <a:endParaRPr lang="es-AR" sz="2100" b="0" strike="noStrike" spc="-1">
              <a:latin typeface="Arial"/>
            </a:endParaRPr>
          </a:p>
        </p:txBody>
      </p:sp>
      <p:sp>
        <p:nvSpPr>
          <p:cNvPr id="139" name="CustomShape 6"/>
          <p:cNvSpPr/>
          <p:nvPr/>
        </p:nvSpPr>
        <p:spPr>
          <a:xfrm>
            <a:off x="10355040" y="1970640"/>
            <a:ext cx="1262520" cy="2520720"/>
          </a:xfrm>
          <a:prstGeom prst="rect">
            <a:avLst/>
          </a:prstGeom>
          <a:noFill/>
          <a:ln>
            <a:noFill/>
          </a:ln>
        </p:spPr>
        <p:style>
          <a:lnRef idx="0">
            <a:scrgbClr r="0" g="0" b="0"/>
          </a:lnRef>
          <a:fillRef idx="0">
            <a:scrgbClr r="0" g="0" b="0"/>
          </a:fillRef>
          <a:effectRef idx="0">
            <a:scrgbClr r="0" g="0" b="0"/>
          </a:effectRef>
          <a:fontRef idx="minor"/>
        </p:style>
        <p:txBody>
          <a:bodyPr anchor="b">
            <a:noAutofit/>
          </a:bodyPr>
          <a:lstStyle/>
          <a:p>
            <a:pPr>
              <a:lnSpc>
                <a:spcPct val="85000"/>
              </a:lnSpc>
            </a:pPr>
            <a:r>
              <a:rPr lang="es-AR" sz="20000" b="0" strike="noStrike" spc="-1">
                <a:solidFill>
                  <a:srgbClr val="1CADE4"/>
                </a:solidFill>
                <a:latin typeface="Roboto Black"/>
                <a:ea typeface="Roboto Black"/>
              </a:rPr>
              <a:t>?</a:t>
            </a:r>
            <a:endParaRPr lang="es-AR" sz="200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p15="http://schemas.microsoft.com/office/powerpoint/2012/main"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CustomShape 1"/>
          <p:cNvSpPr/>
          <p:nvPr/>
        </p:nvSpPr>
        <p:spPr>
          <a:xfrm>
            <a:off x="7784280" y="1988640"/>
            <a:ext cx="2220480" cy="3824640"/>
          </a:xfrm>
          <a:prstGeom prst="rect">
            <a:avLst/>
          </a:prstGeom>
          <a:solidFill>
            <a:schemeClr val="lt1"/>
          </a:solidFill>
          <a:ln w="19080">
            <a:solidFill>
              <a:srgbClr val="1CADE4"/>
            </a:solidFill>
            <a:round/>
          </a:ln>
        </p:spPr>
        <p:style>
          <a:lnRef idx="0">
            <a:scrgbClr r="0" g="0" b="0"/>
          </a:lnRef>
          <a:fillRef idx="0">
            <a:scrgbClr r="0" g="0" b="0"/>
          </a:fillRef>
          <a:effectRef idx="0">
            <a:scrgbClr r="0" g="0" b="0"/>
          </a:effectRef>
          <a:fontRef idx="minor"/>
        </p:style>
      </p:sp>
      <p:sp>
        <p:nvSpPr>
          <p:cNvPr id="141" name="CustomShape 2"/>
          <p:cNvSpPr/>
          <p:nvPr/>
        </p:nvSpPr>
        <p:spPr>
          <a:xfrm>
            <a:off x="1350000" y="93960"/>
            <a:ext cx="10057680" cy="1487160"/>
          </a:xfrm>
          <a:prstGeom prst="rect">
            <a:avLst/>
          </a:prstGeom>
          <a:noFill/>
          <a:ln>
            <a:noFill/>
          </a:ln>
        </p:spPr>
        <p:style>
          <a:lnRef idx="0">
            <a:scrgbClr r="0" g="0" b="0"/>
          </a:lnRef>
          <a:fillRef idx="0">
            <a:scrgbClr r="0" g="0" b="0"/>
          </a:fillRef>
          <a:effectRef idx="0">
            <a:scrgbClr r="0" g="0" b="0"/>
          </a:effectRef>
          <a:fontRef idx="minor"/>
        </p:style>
        <p:txBody>
          <a:bodyPr anchor="b">
            <a:noAutofit/>
          </a:bodyPr>
          <a:lstStyle/>
          <a:p>
            <a:pPr>
              <a:lnSpc>
                <a:spcPct val="85000"/>
              </a:lnSpc>
            </a:pPr>
            <a:r>
              <a:rPr lang="es-AR" sz="3800" b="0" strike="noStrike" spc="-1">
                <a:solidFill>
                  <a:srgbClr val="404040"/>
                </a:solidFill>
                <a:latin typeface="Vollkorn Medium"/>
                <a:ea typeface="Vollkorn Medium"/>
              </a:rPr>
              <a:t>Cómo deberán ser presentados</a:t>
            </a:r>
            <a:endParaRPr lang="es-AR" sz="3800" b="0" strike="noStrike" spc="-1">
              <a:latin typeface="Arial"/>
            </a:endParaRPr>
          </a:p>
        </p:txBody>
      </p:sp>
      <p:sp>
        <p:nvSpPr>
          <p:cNvPr id="142" name="CustomShape 3"/>
          <p:cNvSpPr/>
          <p:nvPr/>
        </p:nvSpPr>
        <p:spPr>
          <a:xfrm>
            <a:off x="1350000" y="2070000"/>
            <a:ext cx="6165360" cy="4022640"/>
          </a:xfrm>
          <a:prstGeom prst="rect">
            <a:avLst/>
          </a:prstGeom>
          <a:noFill/>
          <a:ln>
            <a:noFill/>
          </a:ln>
        </p:spPr>
        <p:style>
          <a:lnRef idx="0">
            <a:scrgbClr r="0" g="0" b="0"/>
          </a:lnRef>
          <a:fillRef idx="0">
            <a:scrgbClr r="0" g="0" b="0"/>
          </a:fillRef>
          <a:effectRef idx="0">
            <a:scrgbClr r="0" g="0" b="0"/>
          </a:effectRef>
          <a:fontRef idx="minor"/>
        </p:style>
        <p:txBody>
          <a:bodyPr lIns="0" rIns="0">
            <a:normAutofit/>
          </a:bodyPr>
          <a:lstStyle/>
          <a:p>
            <a:pPr marL="91440" indent="-126720">
              <a:lnSpc>
                <a:spcPct val="115000"/>
              </a:lnSpc>
              <a:buClr>
                <a:srgbClr val="1CADE4"/>
              </a:buClr>
              <a:buFont typeface="Roboto"/>
              <a:buChar char=" "/>
            </a:pPr>
            <a:r>
              <a:rPr lang="es-AR" sz="2000" b="0" strike="noStrike" spc="-1">
                <a:solidFill>
                  <a:srgbClr val="404040"/>
                </a:solidFill>
                <a:latin typeface="Roboto"/>
                <a:ea typeface="Roboto"/>
              </a:rPr>
              <a:t>A los fines de la solicitud de aval, se requerirá:</a:t>
            </a:r>
            <a:endParaRPr lang="es-AR" sz="2000" b="0" strike="noStrike" spc="-1">
              <a:latin typeface="Arial"/>
            </a:endParaRPr>
          </a:p>
          <a:p>
            <a:pPr marL="91440" indent="-126720">
              <a:lnSpc>
                <a:spcPct val="115000"/>
              </a:lnSpc>
              <a:spcBef>
                <a:spcPts val="1400"/>
              </a:spcBef>
              <a:buClr>
                <a:srgbClr val="1CADE4"/>
              </a:buClr>
              <a:buFont typeface="Roboto"/>
              <a:buChar char="-"/>
            </a:pPr>
            <a:r>
              <a:rPr lang="es-AR" sz="2000" b="0" strike="noStrike" spc="-1">
                <a:solidFill>
                  <a:srgbClr val="404040"/>
                </a:solidFill>
                <a:latin typeface="Roboto"/>
                <a:ea typeface="Roboto"/>
              </a:rPr>
              <a:t>Nota dirigida a la Presidencia de REFLEJAR vía correo electrónico a </a:t>
            </a:r>
            <a:r>
              <a:rPr lang="es-AR" sz="2000" b="0" u="sng" strike="noStrike" spc="-1">
                <a:solidFill>
                  <a:srgbClr val="0563C1"/>
                </a:solidFill>
                <a:uFillTx/>
                <a:latin typeface="Roboto"/>
                <a:ea typeface="Roboto"/>
                <a:hlinkClick r:id="rId2"/>
              </a:rPr>
              <a:t>reflejar@jufejus.org.ar</a:t>
            </a:r>
            <a:endParaRPr lang="es-AR" sz="2000" b="0" strike="noStrike" spc="-1">
              <a:latin typeface="Arial"/>
            </a:endParaRPr>
          </a:p>
          <a:p>
            <a:pPr marL="91440" indent="-126720">
              <a:lnSpc>
                <a:spcPct val="115000"/>
              </a:lnSpc>
              <a:spcBef>
                <a:spcPts val="1400"/>
              </a:spcBef>
              <a:buClr>
                <a:srgbClr val="1CADE4"/>
              </a:buClr>
              <a:buFont typeface="Roboto"/>
              <a:buChar char="-"/>
            </a:pPr>
            <a:r>
              <a:rPr lang="es-AR" sz="2000" b="0" strike="noStrike" spc="-1">
                <a:solidFill>
                  <a:srgbClr val="404040"/>
                </a:solidFill>
                <a:latin typeface="Roboto"/>
                <a:ea typeface="Roboto"/>
              </a:rPr>
              <a:t>Programa académico de la capacitación, conforme los puntos de la minuta establecida</a:t>
            </a:r>
            <a:endParaRPr lang="es-AR" sz="2000" b="0" strike="noStrike" spc="-1">
              <a:latin typeface="Arial"/>
            </a:endParaRPr>
          </a:p>
          <a:p>
            <a:pPr marL="91440" indent="-126720">
              <a:lnSpc>
                <a:spcPct val="115000"/>
              </a:lnSpc>
              <a:spcBef>
                <a:spcPts val="1400"/>
              </a:spcBef>
              <a:buClr>
                <a:srgbClr val="1CADE4"/>
              </a:buClr>
              <a:buFont typeface="Roboto"/>
              <a:buChar char="-"/>
            </a:pPr>
            <a:r>
              <a:rPr lang="es-AR" sz="2000" b="0" strike="noStrike" spc="-1">
                <a:solidFill>
                  <a:srgbClr val="404040"/>
                </a:solidFill>
                <a:latin typeface="Roboto"/>
                <a:ea typeface="Roboto"/>
              </a:rPr>
              <a:t>Firma del Director/a y/o Responsable de la Escuela solicitante</a:t>
            </a:r>
            <a:endParaRPr lang="es-AR" sz="2000" b="0" strike="noStrike" spc="-1">
              <a:latin typeface="Arial"/>
            </a:endParaRPr>
          </a:p>
        </p:txBody>
      </p:sp>
      <p:sp>
        <p:nvSpPr>
          <p:cNvPr id="143" name="CustomShape 4"/>
          <p:cNvSpPr/>
          <p:nvPr/>
        </p:nvSpPr>
        <p:spPr>
          <a:xfrm>
            <a:off x="8001000" y="2145240"/>
            <a:ext cx="2003760" cy="3744000"/>
          </a:xfrm>
          <a:prstGeom prst="rect">
            <a:avLst/>
          </a:prstGeom>
          <a:noFill/>
          <a:ln w="9360">
            <a:solidFill>
              <a:schemeClr val="lt1"/>
            </a:solidFill>
            <a:round/>
          </a:ln>
        </p:spPr>
        <p:style>
          <a:lnRef idx="0">
            <a:scrgbClr r="0" g="0" b="0"/>
          </a:lnRef>
          <a:fillRef idx="0">
            <a:scrgbClr r="0" g="0" b="0"/>
          </a:fillRef>
          <a:effectRef idx="0">
            <a:scrgbClr r="0" g="0" b="0"/>
          </a:effectRef>
          <a:fontRef idx="minor"/>
        </p:style>
        <p:txBody>
          <a:bodyPr lIns="0" rIns="0">
            <a:normAutofit/>
          </a:bodyPr>
          <a:lstStyle/>
          <a:p>
            <a:pPr marL="91440" indent="-126720">
              <a:lnSpc>
                <a:spcPct val="90000"/>
              </a:lnSpc>
              <a:buClr>
                <a:srgbClr val="1CADE4"/>
              </a:buClr>
              <a:buFont typeface="Calibri"/>
              <a:buChar char=" "/>
            </a:pPr>
            <a:r>
              <a:rPr lang="es-AR" sz="2000" b="0" strike="noStrike" spc="-1">
                <a:solidFill>
                  <a:srgbClr val="404040"/>
                </a:solidFill>
                <a:latin typeface="Calibri"/>
                <a:ea typeface="Calibri"/>
              </a:rPr>
              <a:t>Minuta</a:t>
            </a:r>
            <a:endParaRPr lang="es-AR" sz="2000" b="0" strike="noStrike" spc="-1">
              <a:latin typeface="Arial"/>
            </a:endParaRPr>
          </a:p>
          <a:p>
            <a:pPr marL="91440" indent="-126720">
              <a:lnSpc>
                <a:spcPct val="90000"/>
              </a:lnSpc>
              <a:spcBef>
                <a:spcPts val="1400"/>
              </a:spcBef>
              <a:buClr>
                <a:srgbClr val="1CADE4"/>
              </a:buClr>
              <a:buFont typeface="Courier New"/>
              <a:buChar char="o"/>
            </a:pPr>
            <a:r>
              <a:rPr lang="es-AR" sz="2000" b="0" strike="noStrike" spc="-1">
                <a:solidFill>
                  <a:srgbClr val="404040"/>
                </a:solidFill>
                <a:latin typeface="Calibri"/>
                <a:ea typeface="Calibri"/>
              </a:rPr>
              <a:t>Título: </a:t>
            </a:r>
            <a:endParaRPr lang="es-AR" sz="2000" b="0" strike="noStrike" spc="-1">
              <a:latin typeface="Arial"/>
            </a:endParaRPr>
          </a:p>
          <a:p>
            <a:pPr marL="91440" indent="-126720">
              <a:lnSpc>
                <a:spcPct val="90000"/>
              </a:lnSpc>
              <a:spcBef>
                <a:spcPts val="1400"/>
              </a:spcBef>
              <a:buClr>
                <a:srgbClr val="1CADE4"/>
              </a:buClr>
              <a:buFont typeface="Courier New"/>
              <a:buChar char="o"/>
            </a:pPr>
            <a:r>
              <a:rPr lang="es-AR" sz="2000" b="0" strike="noStrike" spc="-1">
                <a:solidFill>
                  <a:srgbClr val="404040"/>
                </a:solidFill>
                <a:latin typeface="Calibri"/>
                <a:ea typeface="Calibri"/>
              </a:rPr>
              <a:t>Modalidad:</a:t>
            </a:r>
            <a:endParaRPr lang="es-AR" sz="2000" b="0" strike="noStrike" spc="-1">
              <a:latin typeface="Arial"/>
            </a:endParaRPr>
          </a:p>
          <a:p>
            <a:pPr marL="91440" indent="-126720">
              <a:lnSpc>
                <a:spcPct val="90000"/>
              </a:lnSpc>
              <a:spcBef>
                <a:spcPts val="1400"/>
              </a:spcBef>
              <a:buClr>
                <a:srgbClr val="1CADE4"/>
              </a:buClr>
              <a:buFont typeface="Courier New"/>
              <a:buChar char="o"/>
            </a:pPr>
            <a:r>
              <a:rPr lang="es-AR" sz="2000" b="0" strike="noStrike" spc="-1">
                <a:solidFill>
                  <a:srgbClr val="404040"/>
                </a:solidFill>
                <a:latin typeface="Calibri"/>
                <a:ea typeface="Calibri"/>
              </a:rPr>
              <a:t>Disertante:</a:t>
            </a:r>
            <a:endParaRPr lang="es-AR" sz="2000" b="0" strike="noStrike" spc="-1">
              <a:latin typeface="Arial"/>
            </a:endParaRPr>
          </a:p>
          <a:p>
            <a:pPr marL="91440" indent="-126720">
              <a:lnSpc>
                <a:spcPct val="90000"/>
              </a:lnSpc>
              <a:spcBef>
                <a:spcPts val="1400"/>
              </a:spcBef>
              <a:buClr>
                <a:srgbClr val="1CADE4"/>
              </a:buClr>
              <a:buFont typeface="Courier New"/>
              <a:buChar char="o"/>
            </a:pPr>
            <a:r>
              <a:rPr lang="es-AR" sz="2000" b="0" strike="noStrike" spc="-1">
                <a:solidFill>
                  <a:srgbClr val="404040"/>
                </a:solidFill>
                <a:latin typeface="Calibri"/>
                <a:ea typeface="Calibri"/>
              </a:rPr>
              <a:t>Día y Hora:</a:t>
            </a:r>
            <a:endParaRPr lang="es-AR" sz="2000" b="0" strike="noStrike" spc="-1">
              <a:latin typeface="Arial"/>
            </a:endParaRPr>
          </a:p>
          <a:p>
            <a:pPr marL="91440" indent="-126720">
              <a:lnSpc>
                <a:spcPct val="90000"/>
              </a:lnSpc>
              <a:spcBef>
                <a:spcPts val="1400"/>
              </a:spcBef>
              <a:buClr>
                <a:srgbClr val="1CADE4"/>
              </a:buClr>
              <a:buFont typeface="Courier New"/>
              <a:buChar char="o"/>
            </a:pPr>
            <a:r>
              <a:rPr lang="es-AR" sz="2000" b="0" strike="noStrike" spc="-1">
                <a:solidFill>
                  <a:srgbClr val="404040"/>
                </a:solidFill>
                <a:latin typeface="Calibri"/>
                <a:ea typeface="Calibri"/>
              </a:rPr>
              <a:t>Lugar:</a:t>
            </a:r>
            <a:endParaRPr lang="es-AR" sz="2000" b="0" strike="noStrike" spc="-1">
              <a:latin typeface="Arial"/>
            </a:endParaRPr>
          </a:p>
          <a:p>
            <a:pPr marL="91440" indent="-126720">
              <a:lnSpc>
                <a:spcPct val="90000"/>
              </a:lnSpc>
              <a:spcBef>
                <a:spcPts val="1400"/>
              </a:spcBef>
              <a:buClr>
                <a:srgbClr val="1CADE4"/>
              </a:buClr>
              <a:buFont typeface="Courier New"/>
              <a:buChar char="o"/>
            </a:pPr>
            <a:r>
              <a:rPr lang="es-AR" sz="2000" b="0" strike="noStrike" spc="-1">
                <a:solidFill>
                  <a:srgbClr val="404040"/>
                </a:solidFill>
                <a:latin typeface="Calibri"/>
                <a:ea typeface="Calibri"/>
              </a:rPr>
              <a:t>Destinatarios:</a:t>
            </a:r>
            <a:endParaRPr lang="es-AR" sz="2000" b="0" strike="noStrike" spc="-1">
              <a:latin typeface="Arial"/>
            </a:endParaRPr>
          </a:p>
          <a:p>
            <a:pPr marL="91440" indent="-126720">
              <a:lnSpc>
                <a:spcPct val="90000"/>
              </a:lnSpc>
              <a:spcBef>
                <a:spcPts val="1400"/>
              </a:spcBef>
              <a:buClr>
                <a:srgbClr val="1CADE4"/>
              </a:buClr>
              <a:buFont typeface="Courier New"/>
              <a:buChar char="o"/>
            </a:pPr>
            <a:r>
              <a:rPr lang="es-AR" sz="2000" b="0" strike="noStrike" spc="-1">
                <a:solidFill>
                  <a:srgbClr val="404040"/>
                </a:solidFill>
                <a:latin typeface="Calibri"/>
                <a:ea typeface="Calibri"/>
              </a:rPr>
              <a:t>Horas cátedra:</a:t>
            </a:r>
            <a:endParaRPr lang="es-AR" sz="2000" b="0" strike="noStrike" spc="-1">
              <a:latin typeface="Arial"/>
            </a:endParaRPr>
          </a:p>
        </p:txBody>
      </p:sp>
      <p:sp>
        <p:nvSpPr>
          <p:cNvPr id="144" name="CustomShape 5"/>
          <p:cNvSpPr/>
          <p:nvPr/>
        </p:nvSpPr>
        <p:spPr>
          <a:xfrm>
            <a:off x="-82080" y="6178320"/>
            <a:ext cx="12273840" cy="679320"/>
          </a:xfrm>
          <a:prstGeom prst="rect">
            <a:avLst/>
          </a:prstGeom>
          <a:solidFill>
            <a:srgbClr val="1CADE4"/>
          </a:solidFill>
          <a:ln w="9360">
            <a:solidFill>
              <a:schemeClr val="lt1"/>
            </a:solidFill>
            <a:round/>
          </a:ln>
          <a:effectLst>
            <a:outerShdw dist="37930" dir="4407420" algn="bl" rotWithShape="0">
              <a:srgbClr val="000000">
                <a:alpha val="43000"/>
              </a:srgbClr>
            </a:outerShdw>
          </a:effectLst>
        </p:spPr>
        <p:style>
          <a:lnRef idx="0">
            <a:scrgbClr r="0" g="0" b="0"/>
          </a:lnRef>
          <a:fillRef idx="0">
            <a:scrgbClr r="0" g="0" b="0"/>
          </a:fillRef>
          <a:effectRef idx="0">
            <a:scrgbClr r="0" g="0" b="0"/>
          </a:effectRef>
          <a:fontRef idx="minor"/>
        </p:style>
      </p:sp>
      <p:sp>
        <p:nvSpPr>
          <p:cNvPr id="145" name="CustomShape 6"/>
          <p:cNvSpPr/>
          <p:nvPr/>
        </p:nvSpPr>
        <p:spPr>
          <a:xfrm>
            <a:off x="10355040" y="5416560"/>
            <a:ext cx="1262520" cy="1232280"/>
          </a:xfrm>
          <a:prstGeom prst="rect">
            <a:avLst/>
          </a:prstGeom>
          <a:solidFill>
            <a:schemeClr val="lt1"/>
          </a:solidFill>
          <a:ln w="9360">
            <a:solidFill>
              <a:schemeClr val="lt1"/>
            </a:solidFill>
            <a:round/>
          </a:ln>
          <a:effectLst>
            <a:outerShdw blurRad="271463" dist="9178" dir="4721404" algn="bl" rotWithShape="0">
              <a:srgbClr val="000000">
                <a:alpha val="35000"/>
              </a:srgbClr>
            </a:outerShdw>
          </a:effectLst>
        </p:spPr>
        <p:style>
          <a:lnRef idx="0">
            <a:scrgbClr r="0" g="0" b="0"/>
          </a:lnRef>
          <a:fillRef idx="0">
            <a:scrgbClr r="0" g="0" b="0"/>
          </a:fillRef>
          <a:effectRef idx="0">
            <a:scrgbClr r="0" g="0" b="0"/>
          </a:effectRef>
          <a:fontRef idx="minor"/>
        </p:style>
      </p:sp>
      <p:pic>
        <p:nvPicPr>
          <p:cNvPr id="146" name="Google Shape;215;p43"/>
          <p:cNvPicPr/>
          <p:nvPr/>
        </p:nvPicPr>
        <p:blipFill>
          <a:blip r:embed="rId3"/>
          <a:srcRect l="-8572" t="-3208" r="-7090" b="-3745"/>
          <a:stretch/>
        </p:blipFill>
        <p:spPr>
          <a:xfrm>
            <a:off x="10366200" y="5502960"/>
            <a:ext cx="1147320" cy="1147680"/>
          </a:xfrm>
          <a:prstGeom prst="rect">
            <a:avLst/>
          </a:prstGeom>
          <a:ln w="9360">
            <a:solidFill>
              <a:schemeClr val="lt1"/>
            </a:solidFill>
            <a:round/>
          </a:ln>
        </p:spPr>
      </p:pic>
      <p:sp>
        <p:nvSpPr>
          <p:cNvPr id="147" name="CustomShape 7"/>
          <p:cNvSpPr/>
          <p:nvPr/>
        </p:nvSpPr>
        <p:spPr>
          <a:xfrm>
            <a:off x="861120" y="6211440"/>
            <a:ext cx="9143640" cy="758520"/>
          </a:xfrm>
          <a:prstGeom prst="rect">
            <a:avLst/>
          </a:prstGeom>
          <a:noFill/>
          <a:ln>
            <a:noFill/>
          </a:ln>
        </p:spPr>
        <p:style>
          <a:lnRef idx="0">
            <a:scrgbClr r="0" g="0" b="0"/>
          </a:lnRef>
          <a:fillRef idx="0">
            <a:scrgbClr r="0" g="0" b="0"/>
          </a:fillRef>
          <a:effectRef idx="0">
            <a:scrgbClr r="0" g="0" b="0"/>
          </a:effectRef>
          <a:fontRef idx="minor"/>
        </p:style>
        <p:txBody>
          <a:bodyPr tIns="91440" bIns="91440">
            <a:spAutoFit/>
          </a:bodyPr>
          <a:lstStyle/>
          <a:p>
            <a:pPr algn="ctr">
              <a:lnSpc>
                <a:spcPct val="90000"/>
              </a:lnSpc>
            </a:pPr>
            <a:r>
              <a:rPr lang="es-AR" sz="2100" b="0" strike="noStrike" spc="-1">
                <a:solidFill>
                  <a:srgbClr val="FFFFFF"/>
                </a:solidFill>
                <a:latin typeface="Vollkorn SemiBold"/>
                <a:ea typeface="Vollkorn SemiBold"/>
              </a:rPr>
              <a:t>Protocolo para el otorgamiento de avales de actividades de capacitación</a:t>
            </a:r>
            <a:endParaRPr lang="es-AR" sz="2100" b="0" strike="noStrike" spc="-1">
              <a:latin typeface="Arial"/>
            </a:endParaRPr>
          </a:p>
        </p:txBody>
      </p:sp>
      <p:sp>
        <p:nvSpPr>
          <p:cNvPr id="148" name="CustomShape 8"/>
          <p:cNvSpPr/>
          <p:nvPr/>
        </p:nvSpPr>
        <p:spPr>
          <a:xfrm>
            <a:off x="10375200" y="2070000"/>
            <a:ext cx="1262520" cy="1914120"/>
          </a:xfrm>
          <a:prstGeom prst="rect">
            <a:avLst/>
          </a:prstGeom>
          <a:noFill/>
          <a:ln>
            <a:noFill/>
          </a:ln>
        </p:spPr>
        <p:style>
          <a:lnRef idx="0">
            <a:scrgbClr r="0" g="0" b="0"/>
          </a:lnRef>
          <a:fillRef idx="0">
            <a:scrgbClr r="0" g="0" b="0"/>
          </a:fillRef>
          <a:effectRef idx="0">
            <a:scrgbClr r="0" g="0" b="0"/>
          </a:effectRef>
          <a:fontRef idx="minor"/>
        </p:style>
        <p:txBody>
          <a:bodyPr anchor="b">
            <a:noAutofit/>
          </a:bodyPr>
          <a:lstStyle/>
          <a:p>
            <a:pPr algn="ctr">
              <a:lnSpc>
                <a:spcPct val="85000"/>
              </a:lnSpc>
            </a:pPr>
            <a:r>
              <a:rPr lang="es-AR" sz="20000" b="0" strike="noStrike" spc="-1">
                <a:solidFill>
                  <a:srgbClr val="5B9BD5"/>
                </a:solidFill>
                <a:latin typeface="Roboto Black"/>
                <a:ea typeface="Roboto Black"/>
              </a:rPr>
              <a:t>¡</a:t>
            </a:r>
            <a:endParaRPr lang="es-AR" sz="200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p15="http://schemas.microsoft.com/office/powerpoint/2012/main"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CustomShape 1"/>
          <p:cNvSpPr/>
          <p:nvPr/>
        </p:nvSpPr>
        <p:spPr>
          <a:xfrm>
            <a:off x="1298880" y="100800"/>
            <a:ext cx="10057680" cy="1450080"/>
          </a:xfrm>
          <a:prstGeom prst="rect">
            <a:avLst/>
          </a:prstGeom>
          <a:noFill/>
          <a:ln>
            <a:noFill/>
          </a:ln>
        </p:spPr>
        <p:style>
          <a:lnRef idx="0">
            <a:scrgbClr r="0" g="0" b="0"/>
          </a:lnRef>
          <a:fillRef idx="0">
            <a:scrgbClr r="0" g="0" b="0"/>
          </a:fillRef>
          <a:effectRef idx="0">
            <a:scrgbClr r="0" g="0" b="0"/>
          </a:effectRef>
          <a:fontRef idx="minor"/>
        </p:style>
        <p:txBody>
          <a:bodyPr anchor="b">
            <a:noAutofit/>
          </a:bodyPr>
          <a:lstStyle/>
          <a:p>
            <a:pPr>
              <a:lnSpc>
                <a:spcPct val="85000"/>
              </a:lnSpc>
            </a:pPr>
            <a:r>
              <a:rPr lang="es-AR" sz="3800" b="0" strike="noStrike" spc="-1">
                <a:solidFill>
                  <a:srgbClr val="404040"/>
                </a:solidFill>
                <a:latin typeface="Vollkorn Medium"/>
                <a:ea typeface="Vollkorn Medium"/>
              </a:rPr>
              <a:t>Procedimiento para la concesión del aval</a:t>
            </a:r>
            <a:endParaRPr lang="es-AR" sz="3800" b="0" strike="noStrike" spc="-1">
              <a:latin typeface="Arial"/>
            </a:endParaRPr>
          </a:p>
        </p:txBody>
      </p:sp>
      <p:sp>
        <p:nvSpPr>
          <p:cNvPr id="150" name="CustomShape 2"/>
          <p:cNvSpPr/>
          <p:nvPr/>
        </p:nvSpPr>
        <p:spPr>
          <a:xfrm>
            <a:off x="1350000" y="2070000"/>
            <a:ext cx="9015840" cy="4022640"/>
          </a:xfrm>
          <a:prstGeom prst="rect">
            <a:avLst/>
          </a:prstGeom>
          <a:noFill/>
          <a:ln>
            <a:noFill/>
          </a:ln>
        </p:spPr>
        <p:style>
          <a:lnRef idx="0">
            <a:scrgbClr r="0" g="0" b="0"/>
          </a:lnRef>
          <a:fillRef idx="0">
            <a:scrgbClr r="0" g="0" b="0"/>
          </a:fillRef>
          <a:effectRef idx="0">
            <a:scrgbClr r="0" g="0" b="0"/>
          </a:effectRef>
          <a:fontRef idx="minor"/>
        </p:style>
        <p:txBody>
          <a:bodyPr lIns="0" rIns="0">
            <a:noAutofit/>
          </a:bodyPr>
          <a:lstStyle/>
          <a:p>
            <a:pPr marL="91440" indent="-126720">
              <a:lnSpc>
                <a:spcPct val="115000"/>
              </a:lnSpc>
              <a:buClr>
                <a:srgbClr val="1CADE4"/>
              </a:buClr>
              <a:buFont typeface="Roboto"/>
              <a:buChar char=" "/>
            </a:pPr>
            <a:r>
              <a:rPr lang="es-AR" sz="2000" b="0" strike="noStrike" spc="-1">
                <a:solidFill>
                  <a:srgbClr val="404040"/>
                </a:solidFill>
                <a:latin typeface="Roboto"/>
                <a:ea typeface="Roboto"/>
              </a:rPr>
              <a:t>- La nota recibida por Presidencia deberá ser girada a la Secretaría Académica del Instituto a fin de que emita su dictamen</a:t>
            </a:r>
            <a:endParaRPr lang="es-AR" sz="2000" b="0" strike="noStrike" spc="-1">
              <a:latin typeface="Arial"/>
            </a:endParaRPr>
          </a:p>
          <a:p>
            <a:pPr marL="91440" indent="-126720">
              <a:lnSpc>
                <a:spcPct val="115000"/>
              </a:lnSpc>
              <a:spcBef>
                <a:spcPts val="1400"/>
              </a:spcBef>
              <a:buClr>
                <a:srgbClr val="1CADE4"/>
              </a:buClr>
              <a:buFont typeface="Roboto"/>
              <a:buChar char=" "/>
            </a:pPr>
            <a:r>
              <a:rPr lang="es-AR" sz="2000" b="0" strike="noStrike" spc="-1">
                <a:solidFill>
                  <a:srgbClr val="404040"/>
                </a:solidFill>
                <a:latin typeface="Roboto"/>
                <a:ea typeface="Roboto"/>
              </a:rPr>
              <a:t>- Este dictamen, concediendo o no el aval, será puesto en conocimiento de Presidencia y comunicado por Secretaría a la Escuela solicitante.</a:t>
            </a:r>
            <a:endParaRPr lang="es-AR" sz="2000" b="0" strike="noStrike" spc="-1">
              <a:latin typeface="Arial"/>
            </a:endParaRPr>
          </a:p>
          <a:p>
            <a:pPr marL="91440" indent="-126720">
              <a:lnSpc>
                <a:spcPct val="115000"/>
              </a:lnSpc>
              <a:spcBef>
                <a:spcPts val="1400"/>
              </a:spcBef>
              <a:buClr>
                <a:srgbClr val="1CADE4"/>
              </a:buClr>
              <a:buFont typeface="Roboto"/>
              <a:buChar char=" "/>
            </a:pPr>
            <a:r>
              <a:rPr lang="es-AR" sz="2000" b="0" strike="noStrike" spc="-1">
                <a:solidFill>
                  <a:srgbClr val="404040"/>
                </a:solidFill>
                <a:latin typeface="Roboto"/>
                <a:ea typeface="Roboto"/>
              </a:rPr>
              <a:t>- El listado de capacitaciones avaladas deberá ser informado a la Comisión Directiva en la oportunidad siguiente.</a:t>
            </a:r>
            <a:endParaRPr lang="es-AR" sz="2000" b="0" strike="noStrike" spc="-1">
              <a:latin typeface="Arial"/>
            </a:endParaRPr>
          </a:p>
        </p:txBody>
      </p:sp>
      <p:sp>
        <p:nvSpPr>
          <p:cNvPr id="151" name="CustomShape 3"/>
          <p:cNvSpPr/>
          <p:nvPr/>
        </p:nvSpPr>
        <p:spPr>
          <a:xfrm>
            <a:off x="-82080" y="6178320"/>
            <a:ext cx="12273840" cy="679320"/>
          </a:xfrm>
          <a:prstGeom prst="rect">
            <a:avLst/>
          </a:prstGeom>
          <a:solidFill>
            <a:srgbClr val="1CADE4"/>
          </a:solidFill>
          <a:ln w="9360">
            <a:solidFill>
              <a:schemeClr val="lt1"/>
            </a:solidFill>
            <a:round/>
          </a:ln>
          <a:effectLst>
            <a:outerShdw dist="37930" dir="4407420" algn="bl" rotWithShape="0">
              <a:srgbClr val="000000">
                <a:alpha val="43000"/>
              </a:srgbClr>
            </a:outerShdw>
          </a:effectLst>
        </p:spPr>
        <p:style>
          <a:lnRef idx="0">
            <a:scrgbClr r="0" g="0" b="0"/>
          </a:lnRef>
          <a:fillRef idx="0">
            <a:scrgbClr r="0" g="0" b="0"/>
          </a:fillRef>
          <a:effectRef idx="0">
            <a:scrgbClr r="0" g="0" b="0"/>
          </a:effectRef>
          <a:fontRef idx="minor"/>
        </p:style>
      </p:sp>
      <p:sp>
        <p:nvSpPr>
          <p:cNvPr id="152" name="CustomShape 4"/>
          <p:cNvSpPr/>
          <p:nvPr/>
        </p:nvSpPr>
        <p:spPr>
          <a:xfrm>
            <a:off x="10355040" y="5416560"/>
            <a:ext cx="1262520" cy="1232280"/>
          </a:xfrm>
          <a:prstGeom prst="rect">
            <a:avLst/>
          </a:prstGeom>
          <a:solidFill>
            <a:schemeClr val="lt1"/>
          </a:solidFill>
          <a:ln w="9360">
            <a:solidFill>
              <a:schemeClr val="lt1"/>
            </a:solidFill>
            <a:round/>
          </a:ln>
          <a:effectLst>
            <a:outerShdw blurRad="271463" dist="9178" dir="4721404" algn="bl" rotWithShape="0">
              <a:srgbClr val="000000">
                <a:alpha val="35000"/>
              </a:srgbClr>
            </a:outerShdw>
          </a:effectLst>
        </p:spPr>
        <p:style>
          <a:lnRef idx="0">
            <a:scrgbClr r="0" g="0" b="0"/>
          </a:lnRef>
          <a:fillRef idx="0">
            <a:scrgbClr r="0" g="0" b="0"/>
          </a:fillRef>
          <a:effectRef idx="0">
            <a:scrgbClr r="0" g="0" b="0"/>
          </a:effectRef>
          <a:fontRef idx="minor"/>
        </p:style>
      </p:sp>
      <p:pic>
        <p:nvPicPr>
          <p:cNvPr id="153" name="Google Shape;226;p44"/>
          <p:cNvPicPr/>
          <p:nvPr/>
        </p:nvPicPr>
        <p:blipFill>
          <a:blip r:embed="rId2"/>
          <a:srcRect l="-8572" t="-3208" r="-7090" b="-3745"/>
          <a:stretch/>
        </p:blipFill>
        <p:spPr>
          <a:xfrm>
            <a:off x="10366200" y="5502960"/>
            <a:ext cx="1147320" cy="1147680"/>
          </a:xfrm>
          <a:prstGeom prst="rect">
            <a:avLst/>
          </a:prstGeom>
          <a:ln w="9360">
            <a:solidFill>
              <a:schemeClr val="lt1"/>
            </a:solidFill>
            <a:round/>
          </a:ln>
        </p:spPr>
      </p:pic>
      <p:sp>
        <p:nvSpPr>
          <p:cNvPr id="154" name="CustomShape 5"/>
          <p:cNvSpPr/>
          <p:nvPr/>
        </p:nvSpPr>
        <p:spPr>
          <a:xfrm>
            <a:off x="861120" y="6178320"/>
            <a:ext cx="9143640" cy="758520"/>
          </a:xfrm>
          <a:prstGeom prst="rect">
            <a:avLst/>
          </a:prstGeom>
          <a:noFill/>
          <a:ln>
            <a:noFill/>
          </a:ln>
        </p:spPr>
        <p:style>
          <a:lnRef idx="0">
            <a:scrgbClr r="0" g="0" b="0"/>
          </a:lnRef>
          <a:fillRef idx="0">
            <a:scrgbClr r="0" g="0" b="0"/>
          </a:fillRef>
          <a:effectRef idx="0">
            <a:scrgbClr r="0" g="0" b="0"/>
          </a:effectRef>
          <a:fontRef idx="minor"/>
        </p:style>
        <p:txBody>
          <a:bodyPr tIns="91440" bIns="91440">
            <a:spAutoFit/>
          </a:bodyPr>
          <a:lstStyle/>
          <a:p>
            <a:pPr algn="ctr">
              <a:lnSpc>
                <a:spcPct val="90000"/>
              </a:lnSpc>
            </a:pPr>
            <a:r>
              <a:rPr lang="es-AR" sz="2100" b="0" strike="noStrike" spc="-1">
                <a:solidFill>
                  <a:srgbClr val="FFFFFF"/>
                </a:solidFill>
                <a:latin typeface="Vollkorn SemiBold"/>
                <a:ea typeface="Vollkorn SemiBold"/>
              </a:rPr>
              <a:t>Protocolo para el otorgamiento de avales de actividades de capacitación</a:t>
            </a:r>
            <a:endParaRPr lang="es-AR" sz="21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p15="http://schemas.microsoft.com/office/powerpoint/2012/main"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CustomShape 1"/>
          <p:cNvSpPr/>
          <p:nvPr/>
        </p:nvSpPr>
        <p:spPr>
          <a:xfrm>
            <a:off x="1350000" y="100800"/>
            <a:ext cx="10057680" cy="1450080"/>
          </a:xfrm>
          <a:prstGeom prst="rect">
            <a:avLst/>
          </a:prstGeom>
          <a:noFill/>
          <a:ln>
            <a:noFill/>
          </a:ln>
        </p:spPr>
        <p:style>
          <a:lnRef idx="0">
            <a:scrgbClr r="0" g="0" b="0"/>
          </a:lnRef>
          <a:fillRef idx="0">
            <a:scrgbClr r="0" g="0" b="0"/>
          </a:fillRef>
          <a:effectRef idx="0">
            <a:scrgbClr r="0" g="0" b="0"/>
          </a:effectRef>
          <a:fontRef idx="minor"/>
        </p:style>
        <p:txBody>
          <a:bodyPr anchor="b">
            <a:noAutofit/>
          </a:bodyPr>
          <a:lstStyle/>
          <a:p>
            <a:pPr>
              <a:lnSpc>
                <a:spcPct val="85000"/>
              </a:lnSpc>
            </a:pPr>
            <a:r>
              <a:rPr lang="es-AR" sz="3800" b="0" strike="noStrike" spc="-1">
                <a:solidFill>
                  <a:srgbClr val="404040"/>
                </a:solidFill>
                <a:latin typeface="Vollkorn Medium"/>
                <a:ea typeface="Vollkorn Medium"/>
              </a:rPr>
              <a:t>Emisión del certificado</a:t>
            </a:r>
            <a:endParaRPr lang="es-AR" sz="3800" b="0" strike="noStrike" spc="-1">
              <a:latin typeface="Arial"/>
            </a:endParaRPr>
          </a:p>
        </p:txBody>
      </p:sp>
      <p:sp>
        <p:nvSpPr>
          <p:cNvPr id="156" name="CustomShape 2"/>
          <p:cNvSpPr/>
          <p:nvPr/>
        </p:nvSpPr>
        <p:spPr>
          <a:xfrm>
            <a:off x="1350000" y="2145240"/>
            <a:ext cx="8874000" cy="3723120"/>
          </a:xfrm>
          <a:prstGeom prst="rect">
            <a:avLst/>
          </a:prstGeom>
          <a:noFill/>
          <a:ln>
            <a:noFill/>
          </a:ln>
        </p:spPr>
        <p:style>
          <a:lnRef idx="0">
            <a:scrgbClr r="0" g="0" b="0"/>
          </a:lnRef>
          <a:fillRef idx="0">
            <a:scrgbClr r="0" g="0" b="0"/>
          </a:fillRef>
          <a:effectRef idx="0">
            <a:scrgbClr r="0" g="0" b="0"/>
          </a:effectRef>
          <a:fontRef idx="minor"/>
        </p:style>
        <p:txBody>
          <a:bodyPr lIns="0" rIns="0">
            <a:normAutofit/>
          </a:bodyPr>
          <a:lstStyle/>
          <a:p>
            <a:pPr marL="91440" indent="-139320">
              <a:lnSpc>
                <a:spcPct val="115000"/>
              </a:lnSpc>
              <a:buClr>
                <a:srgbClr val="1CADE4"/>
              </a:buClr>
              <a:buFont typeface="Roboto"/>
              <a:buChar char=" "/>
            </a:pPr>
            <a:r>
              <a:rPr lang="es-AR" sz="2200" b="0" strike="noStrike" spc="-1">
                <a:solidFill>
                  <a:srgbClr val="404040"/>
                </a:solidFill>
                <a:latin typeface="Roboto"/>
                <a:ea typeface="Roboto"/>
              </a:rPr>
              <a:t>- Los Centros o Escuelas Judiciales que hayan obtenido el aval de REFLEJAR para la certificación de determinada actividad, deberán confeccionar el certificado conforme al modelo estándar del Instituto, al que incorporarán los logos de otros organismos co-organizadores o auspiciantes, si los hubiere, y el suyo propio</a:t>
            </a:r>
            <a:endParaRPr lang="es-AR" sz="2200" b="0" strike="noStrike" spc="-1">
              <a:latin typeface="Arial"/>
            </a:endParaRPr>
          </a:p>
        </p:txBody>
      </p:sp>
      <p:sp>
        <p:nvSpPr>
          <p:cNvPr id="157" name="CustomShape 3"/>
          <p:cNvSpPr/>
          <p:nvPr/>
        </p:nvSpPr>
        <p:spPr>
          <a:xfrm>
            <a:off x="-82080" y="6178320"/>
            <a:ext cx="12273840" cy="679320"/>
          </a:xfrm>
          <a:prstGeom prst="rect">
            <a:avLst/>
          </a:prstGeom>
          <a:solidFill>
            <a:srgbClr val="1CADE4"/>
          </a:solidFill>
          <a:ln w="9360">
            <a:solidFill>
              <a:schemeClr val="lt1"/>
            </a:solidFill>
            <a:round/>
          </a:ln>
          <a:effectLst>
            <a:outerShdw dist="37930" dir="4407420" algn="bl" rotWithShape="0">
              <a:srgbClr val="000000">
                <a:alpha val="43000"/>
              </a:srgbClr>
            </a:outerShdw>
          </a:effectLst>
        </p:spPr>
        <p:style>
          <a:lnRef idx="0">
            <a:scrgbClr r="0" g="0" b="0"/>
          </a:lnRef>
          <a:fillRef idx="0">
            <a:scrgbClr r="0" g="0" b="0"/>
          </a:fillRef>
          <a:effectRef idx="0">
            <a:scrgbClr r="0" g="0" b="0"/>
          </a:effectRef>
          <a:fontRef idx="minor"/>
        </p:style>
      </p:sp>
      <p:sp>
        <p:nvSpPr>
          <p:cNvPr id="158" name="CustomShape 4"/>
          <p:cNvSpPr/>
          <p:nvPr/>
        </p:nvSpPr>
        <p:spPr>
          <a:xfrm>
            <a:off x="10355040" y="5416560"/>
            <a:ext cx="1262520" cy="1232280"/>
          </a:xfrm>
          <a:prstGeom prst="rect">
            <a:avLst/>
          </a:prstGeom>
          <a:solidFill>
            <a:schemeClr val="lt1"/>
          </a:solidFill>
          <a:ln w="9360">
            <a:solidFill>
              <a:schemeClr val="lt1"/>
            </a:solidFill>
            <a:round/>
          </a:ln>
          <a:effectLst>
            <a:outerShdw blurRad="271463" dist="9178" dir="4721404" algn="bl" rotWithShape="0">
              <a:srgbClr val="000000">
                <a:alpha val="35000"/>
              </a:srgbClr>
            </a:outerShdw>
          </a:effectLst>
        </p:spPr>
        <p:style>
          <a:lnRef idx="0">
            <a:scrgbClr r="0" g="0" b="0"/>
          </a:lnRef>
          <a:fillRef idx="0">
            <a:scrgbClr r="0" g="0" b="0"/>
          </a:fillRef>
          <a:effectRef idx="0">
            <a:scrgbClr r="0" g="0" b="0"/>
          </a:effectRef>
          <a:fontRef idx="minor"/>
        </p:style>
      </p:sp>
      <p:pic>
        <p:nvPicPr>
          <p:cNvPr id="159" name="Google Shape;236;p45"/>
          <p:cNvPicPr/>
          <p:nvPr/>
        </p:nvPicPr>
        <p:blipFill>
          <a:blip r:embed="rId2"/>
          <a:srcRect l="-8572" t="-3208" r="-7090" b="-3745"/>
          <a:stretch/>
        </p:blipFill>
        <p:spPr>
          <a:xfrm>
            <a:off x="10366200" y="5502960"/>
            <a:ext cx="1147320" cy="1147680"/>
          </a:xfrm>
          <a:prstGeom prst="rect">
            <a:avLst/>
          </a:prstGeom>
          <a:ln w="9360">
            <a:solidFill>
              <a:schemeClr val="lt1"/>
            </a:solidFill>
            <a:round/>
          </a:ln>
        </p:spPr>
      </p:pic>
      <p:sp>
        <p:nvSpPr>
          <p:cNvPr id="160" name="CustomShape 5"/>
          <p:cNvSpPr/>
          <p:nvPr/>
        </p:nvSpPr>
        <p:spPr>
          <a:xfrm>
            <a:off x="861120" y="6178320"/>
            <a:ext cx="9143640" cy="758520"/>
          </a:xfrm>
          <a:prstGeom prst="rect">
            <a:avLst/>
          </a:prstGeom>
          <a:noFill/>
          <a:ln>
            <a:noFill/>
          </a:ln>
        </p:spPr>
        <p:style>
          <a:lnRef idx="0">
            <a:scrgbClr r="0" g="0" b="0"/>
          </a:lnRef>
          <a:fillRef idx="0">
            <a:scrgbClr r="0" g="0" b="0"/>
          </a:fillRef>
          <a:effectRef idx="0">
            <a:scrgbClr r="0" g="0" b="0"/>
          </a:effectRef>
          <a:fontRef idx="minor"/>
        </p:style>
        <p:txBody>
          <a:bodyPr tIns="91440" bIns="91440">
            <a:spAutoFit/>
          </a:bodyPr>
          <a:lstStyle/>
          <a:p>
            <a:pPr algn="ctr">
              <a:lnSpc>
                <a:spcPct val="90000"/>
              </a:lnSpc>
            </a:pPr>
            <a:r>
              <a:rPr lang="es-AR" sz="2100" b="0" strike="noStrike" spc="-1">
                <a:solidFill>
                  <a:srgbClr val="FFFFFF"/>
                </a:solidFill>
                <a:latin typeface="Vollkorn SemiBold"/>
                <a:ea typeface="Vollkorn SemiBold"/>
              </a:rPr>
              <a:t>Protocolo para el otorgamiento de avales de actividades de capacitación</a:t>
            </a:r>
            <a:endParaRPr lang="es-AR" sz="21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p15="http://schemas.microsoft.com/office/powerpoint/2012/main"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1350000" y="124920"/>
            <a:ext cx="10057680" cy="1450080"/>
          </a:xfrm>
          <a:prstGeom prst="rect">
            <a:avLst/>
          </a:prstGeom>
          <a:noFill/>
          <a:ln>
            <a:noFill/>
          </a:ln>
        </p:spPr>
        <p:style>
          <a:lnRef idx="0">
            <a:scrgbClr r="0" g="0" b="0"/>
          </a:lnRef>
          <a:fillRef idx="0">
            <a:scrgbClr r="0" g="0" b="0"/>
          </a:fillRef>
          <a:effectRef idx="0">
            <a:scrgbClr r="0" g="0" b="0"/>
          </a:effectRef>
          <a:fontRef idx="minor"/>
        </p:style>
        <p:txBody>
          <a:bodyPr anchor="b">
            <a:noAutofit/>
          </a:bodyPr>
          <a:lstStyle/>
          <a:p>
            <a:pPr>
              <a:lnSpc>
                <a:spcPct val="85000"/>
              </a:lnSpc>
            </a:pPr>
            <a:r>
              <a:rPr lang="es-AR" sz="3800" b="0" strike="noStrike" spc="-1">
                <a:solidFill>
                  <a:srgbClr val="404040"/>
                </a:solidFill>
                <a:latin typeface="Vollkorn Medium"/>
                <a:ea typeface="Vollkorn Medium"/>
              </a:rPr>
              <a:t>Actividades avaladas</a:t>
            </a:r>
            <a:endParaRPr lang="es-AR" sz="3800" b="0" strike="noStrike" spc="-1">
              <a:latin typeface="Arial"/>
            </a:endParaRPr>
          </a:p>
        </p:txBody>
      </p:sp>
      <p:sp>
        <p:nvSpPr>
          <p:cNvPr id="162" name="CustomShape 2"/>
          <p:cNvSpPr/>
          <p:nvPr/>
        </p:nvSpPr>
        <p:spPr>
          <a:xfrm>
            <a:off x="1350000" y="2070000"/>
            <a:ext cx="8655120" cy="3798360"/>
          </a:xfrm>
          <a:prstGeom prst="rect">
            <a:avLst/>
          </a:prstGeom>
          <a:noFill/>
          <a:ln>
            <a:noFill/>
          </a:ln>
        </p:spPr>
        <p:style>
          <a:lnRef idx="0">
            <a:scrgbClr r="0" g="0" b="0"/>
          </a:lnRef>
          <a:fillRef idx="0">
            <a:scrgbClr r="0" g="0" b="0"/>
          </a:fillRef>
          <a:effectRef idx="0">
            <a:scrgbClr r="0" g="0" b="0"/>
          </a:effectRef>
          <a:fontRef idx="minor"/>
        </p:style>
        <p:txBody>
          <a:bodyPr lIns="0" rIns="0">
            <a:normAutofit/>
          </a:bodyPr>
          <a:lstStyle/>
          <a:p>
            <a:pPr marL="91440" indent="-139320">
              <a:lnSpc>
                <a:spcPct val="115000"/>
              </a:lnSpc>
              <a:buClr>
                <a:srgbClr val="1CADE4"/>
              </a:buClr>
              <a:buFont typeface="Roboto"/>
              <a:buChar char=" "/>
            </a:pPr>
            <a:r>
              <a:rPr lang="es-AR" sz="2200" b="0" strike="noStrike" spc="-1">
                <a:solidFill>
                  <a:srgbClr val="404040"/>
                </a:solidFill>
                <a:latin typeface="Roboto"/>
                <a:ea typeface="Roboto"/>
              </a:rPr>
              <a:t>REFLEJAR deberá, por Secretaría General, llevar un registro de las actividades académicas avaladas, las que integrarán la memoria anual del Instituto.</a:t>
            </a:r>
            <a:endParaRPr lang="es-AR" sz="2200" b="0" strike="noStrike" spc="-1">
              <a:latin typeface="Arial"/>
            </a:endParaRPr>
          </a:p>
          <a:p>
            <a:pPr marL="91440" indent="-139320">
              <a:lnSpc>
                <a:spcPct val="115000"/>
              </a:lnSpc>
              <a:buClr>
                <a:srgbClr val="1CADE4"/>
              </a:buClr>
              <a:buFont typeface="Roboto"/>
              <a:buChar char=" "/>
            </a:pPr>
            <a:r>
              <a:rPr lang="es-AR" sz="2200" b="0" strike="noStrike" spc="-1">
                <a:solidFill>
                  <a:srgbClr val="404040"/>
                </a:solidFill>
                <a:latin typeface="Roboto"/>
                <a:ea typeface="Roboto"/>
              </a:rPr>
              <a:t> </a:t>
            </a:r>
            <a:endParaRPr lang="es-AR" sz="2200" b="0" strike="noStrike" spc="-1">
              <a:latin typeface="Arial"/>
            </a:endParaRPr>
          </a:p>
          <a:p>
            <a:pPr marL="91440" indent="-139320">
              <a:lnSpc>
                <a:spcPct val="115000"/>
              </a:lnSpc>
              <a:buClr>
                <a:srgbClr val="1CADE4"/>
              </a:buClr>
              <a:buFont typeface="Roboto"/>
              <a:buChar char=" "/>
            </a:pPr>
            <a:r>
              <a:rPr lang="es-AR" sz="2200" b="0" strike="noStrike" spc="-1">
                <a:solidFill>
                  <a:srgbClr val="404040"/>
                </a:solidFill>
                <a:latin typeface="Roboto"/>
                <a:ea typeface="Roboto"/>
              </a:rPr>
              <a:t> </a:t>
            </a:r>
            <a:endParaRPr lang="es-AR" sz="2200" b="0" strike="noStrike" spc="-1">
              <a:latin typeface="Arial"/>
            </a:endParaRPr>
          </a:p>
          <a:p>
            <a:pPr marL="91440" indent="-139320">
              <a:lnSpc>
                <a:spcPct val="115000"/>
              </a:lnSpc>
              <a:buClr>
                <a:srgbClr val="1CADE4"/>
              </a:buClr>
              <a:buFont typeface="Roboto"/>
              <a:buChar char=" "/>
            </a:pPr>
            <a:r>
              <a:rPr lang="es-AR" sz="2200" b="0" strike="noStrike" spc="-1">
                <a:solidFill>
                  <a:srgbClr val="404040"/>
                </a:solidFill>
                <a:latin typeface="Roboto"/>
                <a:ea typeface="Roboto"/>
              </a:rPr>
              <a:t> </a:t>
            </a:r>
            <a:endParaRPr lang="es-AR" sz="2200" b="0" strike="noStrike" spc="-1">
              <a:latin typeface="Arial"/>
            </a:endParaRPr>
          </a:p>
          <a:p>
            <a:pPr marL="91440" indent="-139320">
              <a:lnSpc>
                <a:spcPct val="115000"/>
              </a:lnSpc>
              <a:buClr>
                <a:srgbClr val="1CADE4"/>
              </a:buClr>
              <a:buFont typeface="Roboto"/>
              <a:buChar char=" "/>
            </a:pPr>
            <a:r>
              <a:rPr lang="es-AR" sz="2200" b="0" strike="noStrike" spc="-1">
                <a:solidFill>
                  <a:srgbClr val="404040"/>
                </a:solidFill>
                <a:latin typeface="Roboto"/>
                <a:ea typeface="Roboto"/>
              </a:rPr>
              <a:t>Ante cualquier duda y/o consulta, no dudes en comunicarte con nosotros al siguiente mail: </a:t>
            </a:r>
            <a:r>
              <a:rPr lang="es-AR" sz="2200" b="0" strike="noStrike" spc="-1">
                <a:solidFill>
                  <a:srgbClr val="404040"/>
                </a:solidFill>
                <a:latin typeface="Roboto"/>
                <a:ea typeface="Roboto"/>
                <a:hlinkClick r:id="rId2"/>
              </a:rPr>
              <a:t>reflejar@jufejus.org.ar</a:t>
            </a:r>
            <a:r>
              <a:rPr lang="es-AR" sz="2200" b="0" strike="noStrike" spc="-1">
                <a:solidFill>
                  <a:srgbClr val="404040"/>
                </a:solidFill>
                <a:latin typeface="Roboto"/>
                <a:ea typeface="Roboto"/>
              </a:rPr>
              <a:t> </a:t>
            </a:r>
            <a:endParaRPr lang="es-AR" sz="2200" b="0" strike="noStrike" spc="-1">
              <a:latin typeface="Arial"/>
            </a:endParaRPr>
          </a:p>
        </p:txBody>
      </p:sp>
      <p:sp>
        <p:nvSpPr>
          <p:cNvPr id="163" name="CustomShape 3"/>
          <p:cNvSpPr/>
          <p:nvPr/>
        </p:nvSpPr>
        <p:spPr>
          <a:xfrm>
            <a:off x="-82080" y="6178320"/>
            <a:ext cx="12273840" cy="679320"/>
          </a:xfrm>
          <a:prstGeom prst="rect">
            <a:avLst/>
          </a:prstGeom>
          <a:solidFill>
            <a:srgbClr val="1CADE4"/>
          </a:solidFill>
          <a:ln w="9360">
            <a:solidFill>
              <a:schemeClr val="lt1"/>
            </a:solidFill>
            <a:round/>
          </a:ln>
          <a:effectLst>
            <a:outerShdw dist="37930" dir="4407420" algn="bl" rotWithShape="0">
              <a:srgbClr val="000000">
                <a:alpha val="43000"/>
              </a:srgbClr>
            </a:outerShdw>
          </a:effectLst>
        </p:spPr>
        <p:style>
          <a:lnRef idx="0">
            <a:scrgbClr r="0" g="0" b="0"/>
          </a:lnRef>
          <a:fillRef idx="0">
            <a:scrgbClr r="0" g="0" b="0"/>
          </a:fillRef>
          <a:effectRef idx="0">
            <a:scrgbClr r="0" g="0" b="0"/>
          </a:effectRef>
          <a:fontRef idx="minor"/>
        </p:style>
      </p:sp>
      <p:sp>
        <p:nvSpPr>
          <p:cNvPr id="164" name="CustomShape 4"/>
          <p:cNvSpPr/>
          <p:nvPr/>
        </p:nvSpPr>
        <p:spPr>
          <a:xfrm>
            <a:off x="10355040" y="5416560"/>
            <a:ext cx="1262520" cy="1232280"/>
          </a:xfrm>
          <a:prstGeom prst="rect">
            <a:avLst/>
          </a:prstGeom>
          <a:solidFill>
            <a:schemeClr val="lt1"/>
          </a:solidFill>
          <a:ln w="9360">
            <a:solidFill>
              <a:schemeClr val="lt1"/>
            </a:solidFill>
            <a:round/>
          </a:ln>
          <a:effectLst>
            <a:outerShdw blurRad="271463" dist="9178" dir="4721404" algn="bl" rotWithShape="0">
              <a:srgbClr val="000000">
                <a:alpha val="35000"/>
              </a:srgbClr>
            </a:outerShdw>
          </a:effectLst>
        </p:spPr>
        <p:style>
          <a:lnRef idx="0">
            <a:scrgbClr r="0" g="0" b="0"/>
          </a:lnRef>
          <a:fillRef idx="0">
            <a:scrgbClr r="0" g="0" b="0"/>
          </a:fillRef>
          <a:effectRef idx="0">
            <a:scrgbClr r="0" g="0" b="0"/>
          </a:effectRef>
          <a:fontRef idx="minor"/>
        </p:style>
      </p:sp>
      <p:pic>
        <p:nvPicPr>
          <p:cNvPr id="165" name="Google Shape;246;p46"/>
          <p:cNvPicPr/>
          <p:nvPr/>
        </p:nvPicPr>
        <p:blipFill>
          <a:blip r:embed="rId3"/>
          <a:srcRect l="-8572" t="-3208" r="-7090" b="-3745"/>
          <a:stretch/>
        </p:blipFill>
        <p:spPr>
          <a:xfrm>
            <a:off x="10366200" y="5502960"/>
            <a:ext cx="1147320" cy="1147680"/>
          </a:xfrm>
          <a:prstGeom prst="rect">
            <a:avLst/>
          </a:prstGeom>
          <a:ln w="9360">
            <a:solidFill>
              <a:schemeClr val="lt1"/>
            </a:solidFill>
            <a:round/>
          </a:ln>
        </p:spPr>
      </p:pic>
      <p:sp>
        <p:nvSpPr>
          <p:cNvPr id="166" name="CustomShape 5"/>
          <p:cNvSpPr/>
          <p:nvPr/>
        </p:nvSpPr>
        <p:spPr>
          <a:xfrm>
            <a:off x="861120" y="6178320"/>
            <a:ext cx="9143640" cy="758520"/>
          </a:xfrm>
          <a:prstGeom prst="rect">
            <a:avLst/>
          </a:prstGeom>
          <a:noFill/>
          <a:ln>
            <a:noFill/>
          </a:ln>
        </p:spPr>
        <p:style>
          <a:lnRef idx="0">
            <a:scrgbClr r="0" g="0" b="0"/>
          </a:lnRef>
          <a:fillRef idx="0">
            <a:scrgbClr r="0" g="0" b="0"/>
          </a:fillRef>
          <a:effectRef idx="0">
            <a:scrgbClr r="0" g="0" b="0"/>
          </a:effectRef>
          <a:fontRef idx="minor"/>
        </p:style>
        <p:txBody>
          <a:bodyPr tIns="91440" bIns="91440">
            <a:spAutoFit/>
          </a:bodyPr>
          <a:lstStyle/>
          <a:p>
            <a:pPr algn="ctr">
              <a:lnSpc>
                <a:spcPct val="90000"/>
              </a:lnSpc>
            </a:pPr>
            <a:r>
              <a:rPr lang="es-AR" sz="2100" b="0" strike="noStrike" spc="-1">
                <a:solidFill>
                  <a:srgbClr val="FFFFFF"/>
                </a:solidFill>
                <a:latin typeface="Vollkorn SemiBold"/>
                <a:ea typeface="Vollkorn SemiBold"/>
              </a:rPr>
              <a:t>Protocolo para el otorgamiento de avales de actividades de capacitación</a:t>
            </a:r>
            <a:endParaRPr lang="es-AR" sz="21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p15="http://schemas.microsoft.com/office/powerpoint/2012/main"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TotalTime>
  <Application>Microsoft Office PowerPoint</Application>
  <PresentationFormat>Panorámica</PresentationFormat>
  <Slides>7</Slides>
  <Notes>0</Notes>
  <HiddenSlides>0</HiddenSlides>
  <ScaleCrop>false</ScaleCrop>
  <HeadingPairs>
    <vt:vector size="4" baseType="variant">
      <vt:variant>
        <vt:lpstr>Tema</vt:lpstr>
      </vt:variant>
      <vt:variant>
        <vt:i4>3</vt:i4>
      </vt:variant>
      <vt:variant>
        <vt:lpstr>Títulos de diapositiva</vt:lpstr>
      </vt:variant>
      <vt:variant>
        <vt:i4>7</vt:i4>
      </vt:variant>
    </vt:vector>
  </HeadingPairs>
  <TitlesOfParts>
    <vt:vector size="10" baseType="lpstr">
      <vt:lpstr>Office Theme</vt:lpstr>
      <vt:lpstr>Office Theme</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
  <dc:description/>
  <cp:lastModifiedBy>Belén Gómez</cp:lastModifiedBy>
  <cp:revision>4</cp:revision>
  <dcterms:modified xsi:type="dcterms:W3CDTF">2022-04-22T12:24:36Z</dcterms:modified>
  <dc:language>es-AR</dc:language>
</cp:coreProperties>
</file>