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AF65-E3E4-4F85-80F6-E7EF77ABB69D}" type="datetimeFigureOut">
              <a:rPr lang="es-ES" smtClean="0"/>
              <a:t>01/11/2016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121-17EE-49F9-A1DD-6F079EB8CD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8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AF65-E3E4-4F85-80F6-E7EF77ABB69D}" type="datetimeFigureOut">
              <a:rPr lang="es-ES" smtClean="0"/>
              <a:t>01/11/2016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121-17EE-49F9-A1DD-6F079EB8CD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56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AF65-E3E4-4F85-80F6-E7EF77ABB69D}" type="datetimeFigureOut">
              <a:rPr lang="es-ES" smtClean="0"/>
              <a:t>01/11/2016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121-17EE-49F9-A1DD-6F079EB8CD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2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AF65-E3E4-4F85-80F6-E7EF77ABB69D}" type="datetimeFigureOut">
              <a:rPr lang="es-ES" smtClean="0"/>
              <a:t>01/11/2016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121-17EE-49F9-A1DD-6F079EB8CD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506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AF65-E3E4-4F85-80F6-E7EF77ABB69D}" type="datetimeFigureOut">
              <a:rPr lang="es-ES" smtClean="0"/>
              <a:t>01/11/2016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121-17EE-49F9-A1DD-6F079EB8CD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08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AF65-E3E4-4F85-80F6-E7EF77ABB69D}" type="datetimeFigureOut">
              <a:rPr lang="es-ES" smtClean="0"/>
              <a:t>01/11/2016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121-17EE-49F9-A1DD-6F079EB8CD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29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AF65-E3E4-4F85-80F6-E7EF77ABB69D}" type="datetimeFigureOut">
              <a:rPr lang="es-ES" smtClean="0"/>
              <a:t>01/11/2016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121-17EE-49F9-A1DD-6F079EB8CD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600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AF65-E3E4-4F85-80F6-E7EF77ABB69D}" type="datetimeFigureOut">
              <a:rPr lang="es-ES" smtClean="0"/>
              <a:t>01/11/2016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121-17EE-49F9-A1DD-6F079EB8CD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56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AF65-E3E4-4F85-80F6-E7EF77ABB69D}" type="datetimeFigureOut">
              <a:rPr lang="es-ES" smtClean="0"/>
              <a:t>01/11/2016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121-17EE-49F9-A1DD-6F079EB8CD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72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AF65-E3E4-4F85-80F6-E7EF77ABB69D}" type="datetimeFigureOut">
              <a:rPr lang="es-ES" smtClean="0"/>
              <a:t>01/11/2016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121-17EE-49F9-A1DD-6F079EB8CD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48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AF65-E3E4-4F85-80F6-E7EF77ABB69D}" type="datetimeFigureOut">
              <a:rPr lang="es-ES" smtClean="0"/>
              <a:t>01/11/2016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121-17EE-49F9-A1DD-6F079EB8CD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8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1AF65-E3E4-4F85-80F6-E7EF77ABB69D}" type="datetimeFigureOut">
              <a:rPr lang="es-ES" smtClean="0"/>
              <a:t>01/11/2016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0B121-17EE-49F9-A1DD-6F079EB8CD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29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63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83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14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21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82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35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48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8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16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57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33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43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43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57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993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Presentación en pantalla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created xsi:type="dcterms:W3CDTF">2016-11-01T17:27:39Z</dcterms:created>
  <dcterms:modified xsi:type="dcterms:W3CDTF">2016-11-01T17:32:41Z</dcterms:modified>
</cp:coreProperties>
</file>